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36"/>
  </p:notesMasterIdLst>
  <p:handoutMasterIdLst>
    <p:handoutMasterId r:id="rId37"/>
  </p:handoutMasterIdLst>
  <p:sldIdLst>
    <p:sldId id="258" r:id="rId5"/>
    <p:sldId id="265"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299" r:id="rId35"/>
  </p:sldIdLst>
  <p:sldSz cx="12192000" cy="6858000"/>
  <p:notesSz cx="6858000" cy="9144000"/>
  <p:embeddedFontLst>
    <p:embeddedFont>
      <p:font typeface="Adobe Gothic Std B" panose="020B0800000000000000" pitchFamily="34" charset="-128"/>
      <p:bold r:id="rId38"/>
    </p:embeddedFont>
    <p:embeddedFont>
      <p:font typeface="Avenir Next LT Pro" panose="020B0504020202020204" pitchFamily="34" charset="-94"/>
      <p:regular r:id="rId39"/>
      <p:bold r:id="rId40"/>
      <p:italic r:id="rId41"/>
      <p:boldItalic r:id="rId42"/>
    </p:embeddedFont>
    <p:embeddedFont>
      <p:font typeface="Montserrat" panose="00000500000000000000" pitchFamily="2" charset="-94"/>
      <p:regular r:id="rId43"/>
      <p:bold r:id="rId44"/>
      <p:italic r:id="rId45"/>
      <p:boldItalic r:id="rId46"/>
    </p:embeddedFont>
  </p:embeddedFontLst>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2" autoAdjust="0"/>
    <p:restoredTop sz="95469" autoAdjust="0"/>
  </p:normalViewPr>
  <p:slideViewPr>
    <p:cSldViewPr snapToGrid="0">
      <p:cViewPr varScale="1">
        <p:scale>
          <a:sx n="62" d="100"/>
          <a:sy n="62" d="100"/>
        </p:scale>
        <p:origin x="72" y="300"/>
      </p:cViewPr>
      <p:guideLst/>
    </p:cSldViewPr>
  </p:slideViewPr>
  <p:outlineViewPr>
    <p:cViewPr>
      <p:scale>
        <a:sx n="33" d="100"/>
        <a:sy n="33" d="100"/>
      </p:scale>
      <p:origin x="0" y="-33540"/>
    </p:cViewPr>
  </p:outlineViewPr>
  <p:notesTextViewPr>
    <p:cViewPr>
      <p:scale>
        <a:sx n="1" d="1"/>
        <a:sy n="1" d="1"/>
      </p:scale>
      <p:origin x="0" y="0"/>
    </p:cViewPr>
  </p:notesTextViewPr>
  <p:notesViewPr>
    <p:cSldViewPr snapToGrid="0">
      <p:cViewPr varScale="1">
        <p:scale>
          <a:sx n="99" d="100"/>
          <a:sy n="99" d="100"/>
        </p:scale>
        <p:origin x="28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p>
        </p:txBody>
      </p:sp>
      <p:sp>
        <p:nvSpPr>
          <p:cNvPr id="3" name="Tarih Yer Tutucusu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465EC45-B64F-44A5-8BE3-DCD170209F2D}" type="datetime1">
              <a:rPr lang="tr-TR" smtClean="0"/>
              <a:t>24.09.2025</a:t>
            </a:fld>
            <a:endParaRPr lang="tr-TR"/>
          </a:p>
        </p:txBody>
      </p:sp>
      <p:sp>
        <p:nvSpPr>
          <p:cNvPr id="4" name="Alt Bilgi Yer Tutucusu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p>
        </p:txBody>
      </p:sp>
      <p:sp>
        <p:nvSpPr>
          <p:cNvPr id="5" name="Slayt Numarası Yer Tutucusu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82E420-31C0-4FAB-9C47-370244A3A0D7}" type="slidenum">
              <a:rPr lang="tr-TR" smtClean="0"/>
              <a:t>‹#›</a:t>
            </a:fld>
            <a:endParaRPr lang="tr-TR"/>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F38F3-8BAE-46C3-B537-054075C757D6}" type="datetime1">
              <a:rPr lang="tr-TR" smtClean="0"/>
              <a:pPr/>
              <a:t>24.09.2025</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FBDF500-FE05-4D50-AB42-37EDEB80A66C}" type="slidenum">
              <a:rPr lang="tr-TR" noProof="0" smtClean="0"/>
              <a:t>‹#›</a:t>
            </a:fld>
            <a:endParaRPr lang="tr-TR" noProof="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FBDF500-FE05-4D50-AB42-37EDEB80A66C}" type="slidenum">
              <a:rPr lang="tr-TR" smtClean="0"/>
              <a:t>1</a:t>
            </a:fld>
            <a:endParaRPr lang="tr-TR"/>
          </a:p>
        </p:txBody>
      </p:sp>
    </p:spTree>
    <p:extLst>
      <p:ext uri="{BB962C8B-B14F-4D97-AF65-F5344CB8AC3E}">
        <p14:creationId xmlns:p14="http://schemas.microsoft.com/office/powerpoint/2010/main" val="1524034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128B1-DE5C-EDCD-288C-BDD417DD0C5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A9008414-FE0A-2250-2D85-CE3EF5AC937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5C4DDDD-DBB7-8852-8252-2DCD05CE2AC4}"/>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2D5ECDC8-BB02-E06C-0F65-E1FFDCEE5C0B}"/>
              </a:ext>
            </a:extLst>
          </p:cNvPr>
          <p:cNvSpPr>
            <a:spLocks noGrp="1"/>
          </p:cNvSpPr>
          <p:nvPr>
            <p:ph type="sldNum" sz="quarter" idx="5"/>
          </p:nvPr>
        </p:nvSpPr>
        <p:spPr/>
        <p:txBody>
          <a:bodyPr/>
          <a:lstStyle/>
          <a:p>
            <a:pPr rtl="0"/>
            <a:fld id="{0FBDF500-FE05-4D50-AB42-37EDEB80A66C}" type="slidenum">
              <a:rPr lang="tr-TR" smtClean="0"/>
              <a:t>10</a:t>
            </a:fld>
            <a:endParaRPr lang="tr-TR"/>
          </a:p>
        </p:txBody>
      </p:sp>
    </p:spTree>
    <p:extLst>
      <p:ext uri="{BB962C8B-B14F-4D97-AF65-F5344CB8AC3E}">
        <p14:creationId xmlns:p14="http://schemas.microsoft.com/office/powerpoint/2010/main" val="3674831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32710-0A69-AEF2-5668-E0E67B40DEFA}"/>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B264933-CE3C-3913-9B9F-D84980080F2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2F14AF0-A8E0-198A-8130-211AB1C8AF48}"/>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AA99DFB4-AC83-4381-8EF0-AF0F847C1DD6}"/>
              </a:ext>
            </a:extLst>
          </p:cNvPr>
          <p:cNvSpPr>
            <a:spLocks noGrp="1"/>
          </p:cNvSpPr>
          <p:nvPr>
            <p:ph type="sldNum" sz="quarter" idx="5"/>
          </p:nvPr>
        </p:nvSpPr>
        <p:spPr/>
        <p:txBody>
          <a:bodyPr/>
          <a:lstStyle/>
          <a:p>
            <a:pPr rtl="0"/>
            <a:fld id="{0FBDF500-FE05-4D50-AB42-37EDEB80A66C}" type="slidenum">
              <a:rPr lang="tr-TR" smtClean="0"/>
              <a:t>11</a:t>
            </a:fld>
            <a:endParaRPr lang="tr-TR"/>
          </a:p>
        </p:txBody>
      </p:sp>
    </p:spTree>
    <p:extLst>
      <p:ext uri="{BB962C8B-B14F-4D97-AF65-F5344CB8AC3E}">
        <p14:creationId xmlns:p14="http://schemas.microsoft.com/office/powerpoint/2010/main" val="1779648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E7DC8-F957-16DF-575B-6D54D1E1F7AA}"/>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A5A509E6-C3B6-4E0F-9AE5-EB428510C90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C2F68BC-DD1C-A799-7D1B-088D45BD0952}"/>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3060D024-4AE5-36A6-B399-E2188591EC42}"/>
              </a:ext>
            </a:extLst>
          </p:cNvPr>
          <p:cNvSpPr>
            <a:spLocks noGrp="1"/>
          </p:cNvSpPr>
          <p:nvPr>
            <p:ph type="sldNum" sz="quarter" idx="5"/>
          </p:nvPr>
        </p:nvSpPr>
        <p:spPr/>
        <p:txBody>
          <a:bodyPr/>
          <a:lstStyle/>
          <a:p>
            <a:pPr rtl="0"/>
            <a:fld id="{0FBDF500-FE05-4D50-AB42-37EDEB80A66C}" type="slidenum">
              <a:rPr lang="tr-TR" smtClean="0"/>
              <a:t>12</a:t>
            </a:fld>
            <a:endParaRPr lang="tr-TR"/>
          </a:p>
        </p:txBody>
      </p:sp>
    </p:spTree>
    <p:extLst>
      <p:ext uri="{BB962C8B-B14F-4D97-AF65-F5344CB8AC3E}">
        <p14:creationId xmlns:p14="http://schemas.microsoft.com/office/powerpoint/2010/main" val="653851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1B07A-6C15-6CAE-7B1B-BE2786E26B0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ADD12F2-FDD6-FA09-07AA-712BCA8F376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72AED80-DF3A-A943-722C-8F4876A711FC}"/>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6FBC194D-5873-4AE7-E663-882C497A0FD8}"/>
              </a:ext>
            </a:extLst>
          </p:cNvPr>
          <p:cNvSpPr>
            <a:spLocks noGrp="1"/>
          </p:cNvSpPr>
          <p:nvPr>
            <p:ph type="sldNum" sz="quarter" idx="5"/>
          </p:nvPr>
        </p:nvSpPr>
        <p:spPr/>
        <p:txBody>
          <a:bodyPr/>
          <a:lstStyle/>
          <a:p>
            <a:pPr rtl="0"/>
            <a:fld id="{0FBDF500-FE05-4D50-AB42-37EDEB80A66C}" type="slidenum">
              <a:rPr lang="tr-TR" smtClean="0"/>
              <a:t>13</a:t>
            </a:fld>
            <a:endParaRPr lang="tr-TR"/>
          </a:p>
        </p:txBody>
      </p:sp>
    </p:spTree>
    <p:extLst>
      <p:ext uri="{BB962C8B-B14F-4D97-AF65-F5344CB8AC3E}">
        <p14:creationId xmlns:p14="http://schemas.microsoft.com/office/powerpoint/2010/main" val="3483687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20E08-D6BE-7673-4715-51BA0A6C7735}"/>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B19B7728-2C76-0A3C-EDF4-F5D5011B83A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2351FD2-3E74-5472-B506-14BFAAE688B9}"/>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B55BB1A5-A6E5-7391-E0E5-E8F31FD61561}"/>
              </a:ext>
            </a:extLst>
          </p:cNvPr>
          <p:cNvSpPr>
            <a:spLocks noGrp="1"/>
          </p:cNvSpPr>
          <p:nvPr>
            <p:ph type="sldNum" sz="quarter" idx="5"/>
          </p:nvPr>
        </p:nvSpPr>
        <p:spPr/>
        <p:txBody>
          <a:bodyPr/>
          <a:lstStyle/>
          <a:p>
            <a:pPr rtl="0"/>
            <a:fld id="{0FBDF500-FE05-4D50-AB42-37EDEB80A66C}" type="slidenum">
              <a:rPr lang="tr-TR" smtClean="0"/>
              <a:t>14</a:t>
            </a:fld>
            <a:endParaRPr lang="tr-TR"/>
          </a:p>
        </p:txBody>
      </p:sp>
    </p:spTree>
    <p:extLst>
      <p:ext uri="{BB962C8B-B14F-4D97-AF65-F5344CB8AC3E}">
        <p14:creationId xmlns:p14="http://schemas.microsoft.com/office/powerpoint/2010/main" val="3384850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054D2-8A82-7855-CC16-C28D63A59F9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E82FFC1-569C-B0A3-8DF8-4880677677D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411EA58-BE64-9A85-AE12-F8A7E2A110BF}"/>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2C477B37-C7EA-6BE7-FBD5-142C2A0A7773}"/>
              </a:ext>
            </a:extLst>
          </p:cNvPr>
          <p:cNvSpPr>
            <a:spLocks noGrp="1"/>
          </p:cNvSpPr>
          <p:nvPr>
            <p:ph type="sldNum" sz="quarter" idx="5"/>
          </p:nvPr>
        </p:nvSpPr>
        <p:spPr/>
        <p:txBody>
          <a:bodyPr/>
          <a:lstStyle/>
          <a:p>
            <a:pPr rtl="0"/>
            <a:fld id="{0FBDF500-FE05-4D50-AB42-37EDEB80A66C}" type="slidenum">
              <a:rPr lang="tr-TR" smtClean="0"/>
              <a:t>15</a:t>
            </a:fld>
            <a:endParaRPr lang="tr-TR"/>
          </a:p>
        </p:txBody>
      </p:sp>
    </p:spTree>
    <p:extLst>
      <p:ext uri="{BB962C8B-B14F-4D97-AF65-F5344CB8AC3E}">
        <p14:creationId xmlns:p14="http://schemas.microsoft.com/office/powerpoint/2010/main" val="3132116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F2180-0EDA-2F5F-8F5B-522CA6F9933C}"/>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0C04CF6-E281-CB6C-9462-E6C16D58E28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C409E52-AC68-B77B-D2FF-D2B9B588C097}"/>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C33AD1F3-FCDC-3F0B-2EE5-641700C0F144}"/>
              </a:ext>
            </a:extLst>
          </p:cNvPr>
          <p:cNvSpPr>
            <a:spLocks noGrp="1"/>
          </p:cNvSpPr>
          <p:nvPr>
            <p:ph type="sldNum" sz="quarter" idx="5"/>
          </p:nvPr>
        </p:nvSpPr>
        <p:spPr/>
        <p:txBody>
          <a:bodyPr/>
          <a:lstStyle/>
          <a:p>
            <a:pPr rtl="0"/>
            <a:fld id="{0FBDF500-FE05-4D50-AB42-37EDEB80A66C}" type="slidenum">
              <a:rPr lang="tr-TR" smtClean="0"/>
              <a:t>16</a:t>
            </a:fld>
            <a:endParaRPr lang="tr-TR"/>
          </a:p>
        </p:txBody>
      </p:sp>
    </p:spTree>
    <p:extLst>
      <p:ext uri="{BB962C8B-B14F-4D97-AF65-F5344CB8AC3E}">
        <p14:creationId xmlns:p14="http://schemas.microsoft.com/office/powerpoint/2010/main" val="2702056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B26EF-5D56-CEAA-FCB4-104DB96A768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BE26730-A408-C768-EBB3-B322FB76376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6616A84-A666-0B2B-8ED2-7B7376B36FB0}"/>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36664640-4810-F1DA-01D1-02E7654C0834}"/>
              </a:ext>
            </a:extLst>
          </p:cNvPr>
          <p:cNvSpPr>
            <a:spLocks noGrp="1"/>
          </p:cNvSpPr>
          <p:nvPr>
            <p:ph type="sldNum" sz="quarter" idx="5"/>
          </p:nvPr>
        </p:nvSpPr>
        <p:spPr/>
        <p:txBody>
          <a:bodyPr/>
          <a:lstStyle/>
          <a:p>
            <a:pPr rtl="0"/>
            <a:fld id="{0FBDF500-FE05-4D50-AB42-37EDEB80A66C}" type="slidenum">
              <a:rPr lang="tr-TR" smtClean="0"/>
              <a:t>17</a:t>
            </a:fld>
            <a:endParaRPr lang="tr-TR"/>
          </a:p>
        </p:txBody>
      </p:sp>
    </p:spTree>
    <p:extLst>
      <p:ext uri="{BB962C8B-B14F-4D97-AF65-F5344CB8AC3E}">
        <p14:creationId xmlns:p14="http://schemas.microsoft.com/office/powerpoint/2010/main" val="495060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71113-8F08-18A1-AA51-1D636556370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27161544-5BD9-5660-8172-34B73672BD0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D4EB1A5-1D3F-9086-827A-37F63E539F31}"/>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B029904F-1A0E-0258-1D85-0D2E34A0E585}"/>
              </a:ext>
            </a:extLst>
          </p:cNvPr>
          <p:cNvSpPr>
            <a:spLocks noGrp="1"/>
          </p:cNvSpPr>
          <p:nvPr>
            <p:ph type="sldNum" sz="quarter" idx="5"/>
          </p:nvPr>
        </p:nvSpPr>
        <p:spPr/>
        <p:txBody>
          <a:bodyPr/>
          <a:lstStyle/>
          <a:p>
            <a:pPr rtl="0"/>
            <a:fld id="{0FBDF500-FE05-4D50-AB42-37EDEB80A66C}" type="slidenum">
              <a:rPr lang="tr-TR" smtClean="0"/>
              <a:t>18</a:t>
            </a:fld>
            <a:endParaRPr lang="tr-TR"/>
          </a:p>
        </p:txBody>
      </p:sp>
    </p:spTree>
    <p:extLst>
      <p:ext uri="{BB962C8B-B14F-4D97-AF65-F5344CB8AC3E}">
        <p14:creationId xmlns:p14="http://schemas.microsoft.com/office/powerpoint/2010/main" val="4121725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CB43E-445C-000D-8BDF-2E7A8E81186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1CD33EF-9AC5-B37E-5452-113F3BD10DB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62BB150-99DB-F5EB-77F9-4D3D0C1C677F}"/>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BEEE1E87-52D5-D4E7-63E0-FA67A11DEAB9}"/>
              </a:ext>
            </a:extLst>
          </p:cNvPr>
          <p:cNvSpPr>
            <a:spLocks noGrp="1"/>
          </p:cNvSpPr>
          <p:nvPr>
            <p:ph type="sldNum" sz="quarter" idx="5"/>
          </p:nvPr>
        </p:nvSpPr>
        <p:spPr/>
        <p:txBody>
          <a:bodyPr/>
          <a:lstStyle/>
          <a:p>
            <a:pPr rtl="0"/>
            <a:fld id="{0FBDF500-FE05-4D50-AB42-37EDEB80A66C}" type="slidenum">
              <a:rPr lang="tr-TR" smtClean="0"/>
              <a:t>19</a:t>
            </a:fld>
            <a:endParaRPr lang="tr-TR"/>
          </a:p>
        </p:txBody>
      </p:sp>
    </p:spTree>
    <p:extLst>
      <p:ext uri="{BB962C8B-B14F-4D97-AF65-F5344CB8AC3E}">
        <p14:creationId xmlns:p14="http://schemas.microsoft.com/office/powerpoint/2010/main" val="222402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0FBDF500-FE05-4D50-AB42-37EDEB80A66C}" type="slidenum">
              <a:rPr lang="tr-TR" smtClean="0"/>
              <a:t>2</a:t>
            </a:fld>
            <a:endParaRPr lang="tr-TR"/>
          </a:p>
        </p:txBody>
      </p:sp>
    </p:spTree>
    <p:extLst>
      <p:ext uri="{BB962C8B-B14F-4D97-AF65-F5344CB8AC3E}">
        <p14:creationId xmlns:p14="http://schemas.microsoft.com/office/powerpoint/2010/main" val="1382008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338D-F4F1-550A-ABAA-B22F5B2DC8BC}"/>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3361D787-13CE-8B81-25AB-8BB00636E3A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F7EAD23-C92B-FA97-3755-6FF4C69293A8}"/>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00008C93-CC26-BA65-0DCE-3DDA2A61C5C2}"/>
              </a:ext>
            </a:extLst>
          </p:cNvPr>
          <p:cNvSpPr>
            <a:spLocks noGrp="1"/>
          </p:cNvSpPr>
          <p:nvPr>
            <p:ph type="sldNum" sz="quarter" idx="5"/>
          </p:nvPr>
        </p:nvSpPr>
        <p:spPr/>
        <p:txBody>
          <a:bodyPr/>
          <a:lstStyle/>
          <a:p>
            <a:pPr rtl="0"/>
            <a:fld id="{0FBDF500-FE05-4D50-AB42-37EDEB80A66C}" type="slidenum">
              <a:rPr lang="tr-TR" smtClean="0"/>
              <a:t>20</a:t>
            </a:fld>
            <a:endParaRPr lang="tr-TR"/>
          </a:p>
        </p:txBody>
      </p:sp>
    </p:spTree>
    <p:extLst>
      <p:ext uri="{BB962C8B-B14F-4D97-AF65-F5344CB8AC3E}">
        <p14:creationId xmlns:p14="http://schemas.microsoft.com/office/powerpoint/2010/main" val="577756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0649E-7324-79D5-D96C-3D5A3C740A0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DC4FBB0D-C966-9530-2901-541B745441D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C57ADC1-2491-4006-9261-23016A292B8E}"/>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0765B9F7-AE75-879C-4BA6-BA30F4F840DA}"/>
              </a:ext>
            </a:extLst>
          </p:cNvPr>
          <p:cNvSpPr>
            <a:spLocks noGrp="1"/>
          </p:cNvSpPr>
          <p:nvPr>
            <p:ph type="sldNum" sz="quarter" idx="5"/>
          </p:nvPr>
        </p:nvSpPr>
        <p:spPr/>
        <p:txBody>
          <a:bodyPr/>
          <a:lstStyle/>
          <a:p>
            <a:pPr rtl="0"/>
            <a:fld id="{0FBDF500-FE05-4D50-AB42-37EDEB80A66C}" type="slidenum">
              <a:rPr lang="tr-TR" smtClean="0"/>
              <a:t>21</a:t>
            </a:fld>
            <a:endParaRPr lang="tr-TR"/>
          </a:p>
        </p:txBody>
      </p:sp>
    </p:spTree>
    <p:extLst>
      <p:ext uri="{BB962C8B-B14F-4D97-AF65-F5344CB8AC3E}">
        <p14:creationId xmlns:p14="http://schemas.microsoft.com/office/powerpoint/2010/main" val="3522613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C32E2-B229-56E2-5FAE-8C407CA0C36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A2A9F15D-4828-3B58-0202-2C25C78B75C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EC98482-9E54-A8F8-5E63-60765C8A32CC}"/>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39F7E462-78CA-50A8-E04A-1865AE2D458E}"/>
              </a:ext>
            </a:extLst>
          </p:cNvPr>
          <p:cNvSpPr>
            <a:spLocks noGrp="1"/>
          </p:cNvSpPr>
          <p:nvPr>
            <p:ph type="sldNum" sz="quarter" idx="5"/>
          </p:nvPr>
        </p:nvSpPr>
        <p:spPr/>
        <p:txBody>
          <a:bodyPr/>
          <a:lstStyle/>
          <a:p>
            <a:pPr rtl="0"/>
            <a:fld id="{0FBDF500-FE05-4D50-AB42-37EDEB80A66C}" type="slidenum">
              <a:rPr lang="tr-TR" smtClean="0"/>
              <a:t>22</a:t>
            </a:fld>
            <a:endParaRPr lang="tr-TR"/>
          </a:p>
        </p:txBody>
      </p:sp>
    </p:spTree>
    <p:extLst>
      <p:ext uri="{BB962C8B-B14F-4D97-AF65-F5344CB8AC3E}">
        <p14:creationId xmlns:p14="http://schemas.microsoft.com/office/powerpoint/2010/main" val="2380716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550A8-C3FE-6517-4B41-1778E942FE6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47CC01D-ABEF-5AC0-2F63-96D122D77E5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94EB4B1-4BA5-3036-4B6C-B1AE822C5B4F}"/>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8AA7A6C0-A412-EADC-170B-95244336CE65}"/>
              </a:ext>
            </a:extLst>
          </p:cNvPr>
          <p:cNvSpPr>
            <a:spLocks noGrp="1"/>
          </p:cNvSpPr>
          <p:nvPr>
            <p:ph type="sldNum" sz="quarter" idx="5"/>
          </p:nvPr>
        </p:nvSpPr>
        <p:spPr/>
        <p:txBody>
          <a:bodyPr/>
          <a:lstStyle/>
          <a:p>
            <a:pPr rtl="0"/>
            <a:fld id="{0FBDF500-FE05-4D50-AB42-37EDEB80A66C}" type="slidenum">
              <a:rPr lang="tr-TR" smtClean="0"/>
              <a:t>23</a:t>
            </a:fld>
            <a:endParaRPr lang="tr-TR"/>
          </a:p>
        </p:txBody>
      </p:sp>
    </p:spTree>
    <p:extLst>
      <p:ext uri="{BB962C8B-B14F-4D97-AF65-F5344CB8AC3E}">
        <p14:creationId xmlns:p14="http://schemas.microsoft.com/office/powerpoint/2010/main" val="779951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C7D54-DE3C-DBAB-6E7C-9711C8EA010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9ED566D-5AFC-5000-446D-2FAFF2FA46B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245E5CE-2210-D411-EFDC-429F4F42F74E}"/>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7208D700-7B76-FB59-AB93-6DF396A335C7}"/>
              </a:ext>
            </a:extLst>
          </p:cNvPr>
          <p:cNvSpPr>
            <a:spLocks noGrp="1"/>
          </p:cNvSpPr>
          <p:nvPr>
            <p:ph type="sldNum" sz="quarter" idx="5"/>
          </p:nvPr>
        </p:nvSpPr>
        <p:spPr/>
        <p:txBody>
          <a:bodyPr/>
          <a:lstStyle/>
          <a:p>
            <a:pPr rtl="0"/>
            <a:fld id="{0FBDF500-FE05-4D50-AB42-37EDEB80A66C}" type="slidenum">
              <a:rPr lang="tr-TR" smtClean="0"/>
              <a:t>24</a:t>
            </a:fld>
            <a:endParaRPr lang="tr-TR"/>
          </a:p>
        </p:txBody>
      </p:sp>
    </p:spTree>
    <p:extLst>
      <p:ext uri="{BB962C8B-B14F-4D97-AF65-F5344CB8AC3E}">
        <p14:creationId xmlns:p14="http://schemas.microsoft.com/office/powerpoint/2010/main" val="860820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4965C-47EC-ACFC-77DF-1D57182425E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009DF2D-6FAB-373C-629F-4C16D345BFF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20AC3CD-0A8C-2C5B-EBDC-A06C0D6094F5}"/>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80B63123-4FCE-1DE4-20D4-585852C18393}"/>
              </a:ext>
            </a:extLst>
          </p:cNvPr>
          <p:cNvSpPr>
            <a:spLocks noGrp="1"/>
          </p:cNvSpPr>
          <p:nvPr>
            <p:ph type="sldNum" sz="quarter" idx="5"/>
          </p:nvPr>
        </p:nvSpPr>
        <p:spPr/>
        <p:txBody>
          <a:bodyPr/>
          <a:lstStyle/>
          <a:p>
            <a:pPr rtl="0"/>
            <a:fld id="{0FBDF500-FE05-4D50-AB42-37EDEB80A66C}" type="slidenum">
              <a:rPr lang="tr-TR" smtClean="0"/>
              <a:t>25</a:t>
            </a:fld>
            <a:endParaRPr lang="tr-TR"/>
          </a:p>
        </p:txBody>
      </p:sp>
    </p:spTree>
    <p:extLst>
      <p:ext uri="{BB962C8B-B14F-4D97-AF65-F5344CB8AC3E}">
        <p14:creationId xmlns:p14="http://schemas.microsoft.com/office/powerpoint/2010/main" val="2178470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65285-8949-3E5B-9D87-3782BAD28A1C}"/>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51134E2-FB61-E011-507C-C25FC1E02F6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569126F-C0EB-6262-7C35-D4B7DED496F7}"/>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8E8B80A1-3D1B-8C10-75FC-4AA6685CC980}"/>
              </a:ext>
            </a:extLst>
          </p:cNvPr>
          <p:cNvSpPr>
            <a:spLocks noGrp="1"/>
          </p:cNvSpPr>
          <p:nvPr>
            <p:ph type="sldNum" sz="quarter" idx="5"/>
          </p:nvPr>
        </p:nvSpPr>
        <p:spPr/>
        <p:txBody>
          <a:bodyPr/>
          <a:lstStyle/>
          <a:p>
            <a:pPr rtl="0"/>
            <a:fld id="{0FBDF500-FE05-4D50-AB42-37EDEB80A66C}" type="slidenum">
              <a:rPr lang="tr-TR" smtClean="0"/>
              <a:t>26</a:t>
            </a:fld>
            <a:endParaRPr lang="tr-TR"/>
          </a:p>
        </p:txBody>
      </p:sp>
    </p:spTree>
    <p:extLst>
      <p:ext uri="{BB962C8B-B14F-4D97-AF65-F5344CB8AC3E}">
        <p14:creationId xmlns:p14="http://schemas.microsoft.com/office/powerpoint/2010/main" val="3931404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52317-2312-6E6F-FA14-6434343B5D5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3E2BB1BC-8EE8-A696-7DA6-1D71FCE8F21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DE98B7C-4EC3-4780-4CF4-6B0C9E58EE7D}"/>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6F099563-7ECC-2849-D52D-400339DD93E1}"/>
              </a:ext>
            </a:extLst>
          </p:cNvPr>
          <p:cNvSpPr>
            <a:spLocks noGrp="1"/>
          </p:cNvSpPr>
          <p:nvPr>
            <p:ph type="sldNum" sz="quarter" idx="5"/>
          </p:nvPr>
        </p:nvSpPr>
        <p:spPr/>
        <p:txBody>
          <a:bodyPr/>
          <a:lstStyle/>
          <a:p>
            <a:pPr rtl="0"/>
            <a:fld id="{0FBDF500-FE05-4D50-AB42-37EDEB80A66C}" type="slidenum">
              <a:rPr lang="tr-TR" smtClean="0"/>
              <a:t>27</a:t>
            </a:fld>
            <a:endParaRPr lang="tr-TR"/>
          </a:p>
        </p:txBody>
      </p:sp>
    </p:spTree>
    <p:extLst>
      <p:ext uri="{BB962C8B-B14F-4D97-AF65-F5344CB8AC3E}">
        <p14:creationId xmlns:p14="http://schemas.microsoft.com/office/powerpoint/2010/main" val="2929047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54A59-C9A3-1B51-EC3F-DF1BC457DBFA}"/>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E9F37C0-1C75-90E2-510E-081B693917D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7A18C6D-247E-C496-2CEC-B3937E528C30}"/>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1362940B-038F-1EFD-50D4-FAB5BD15B807}"/>
              </a:ext>
            </a:extLst>
          </p:cNvPr>
          <p:cNvSpPr>
            <a:spLocks noGrp="1"/>
          </p:cNvSpPr>
          <p:nvPr>
            <p:ph type="sldNum" sz="quarter" idx="5"/>
          </p:nvPr>
        </p:nvSpPr>
        <p:spPr/>
        <p:txBody>
          <a:bodyPr/>
          <a:lstStyle/>
          <a:p>
            <a:pPr rtl="0"/>
            <a:fld id="{0FBDF500-FE05-4D50-AB42-37EDEB80A66C}" type="slidenum">
              <a:rPr lang="tr-TR" smtClean="0"/>
              <a:t>28</a:t>
            </a:fld>
            <a:endParaRPr lang="tr-TR"/>
          </a:p>
        </p:txBody>
      </p:sp>
    </p:spTree>
    <p:extLst>
      <p:ext uri="{BB962C8B-B14F-4D97-AF65-F5344CB8AC3E}">
        <p14:creationId xmlns:p14="http://schemas.microsoft.com/office/powerpoint/2010/main" val="2306410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C2324-1D77-0287-525E-116376F286D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D6E2B578-2F1C-0837-F0DC-13DE5ED0566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2BA98D7-BC1E-FF9B-D2C4-065E7E506270}"/>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14E45915-166F-995B-E022-49A05F9382A0}"/>
              </a:ext>
            </a:extLst>
          </p:cNvPr>
          <p:cNvSpPr>
            <a:spLocks noGrp="1"/>
          </p:cNvSpPr>
          <p:nvPr>
            <p:ph type="sldNum" sz="quarter" idx="5"/>
          </p:nvPr>
        </p:nvSpPr>
        <p:spPr/>
        <p:txBody>
          <a:bodyPr/>
          <a:lstStyle/>
          <a:p>
            <a:pPr rtl="0"/>
            <a:fld id="{0FBDF500-FE05-4D50-AB42-37EDEB80A66C}" type="slidenum">
              <a:rPr lang="tr-TR" smtClean="0"/>
              <a:t>29</a:t>
            </a:fld>
            <a:endParaRPr lang="tr-TR"/>
          </a:p>
        </p:txBody>
      </p:sp>
    </p:spTree>
    <p:extLst>
      <p:ext uri="{BB962C8B-B14F-4D97-AF65-F5344CB8AC3E}">
        <p14:creationId xmlns:p14="http://schemas.microsoft.com/office/powerpoint/2010/main" val="201150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0FBDF500-FE05-4D50-AB42-37EDEB80A66C}" type="slidenum">
              <a:rPr lang="tr-TR" smtClean="0"/>
              <a:t>3</a:t>
            </a:fld>
            <a:endParaRPr lang="tr-TR"/>
          </a:p>
        </p:txBody>
      </p:sp>
    </p:spTree>
    <p:extLst>
      <p:ext uri="{BB962C8B-B14F-4D97-AF65-F5344CB8AC3E}">
        <p14:creationId xmlns:p14="http://schemas.microsoft.com/office/powerpoint/2010/main" val="2459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496CD-4E29-D069-DC8F-78404E937EF3}"/>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7C3038E-7764-2ACE-BCEE-DCE2A9BDA64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4488EAF-3030-16FB-ABF3-19CA7762019B}"/>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CBDA0AC6-62EF-B84C-E830-C121A33EC7BB}"/>
              </a:ext>
            </a:extLst>
          </p:cNvPr>
          <p:cNvSpPr>
            <a:spLocks noGrp="1"/>
          </p:cNvSpPr>
          <p:nvPr>
            <p:ph type="sldNum" sz="quarter" idx="5"/>
          </p:nvPr>
        </p:nvSpPr>
        <p:spPr/>
        <p:txBody>
          <a:bodyPr/>
          <a:lstStyle/>
          <a:p>
            <a:pPr rtl="0"/>
            <a:fld id="{0FBDF500-FE05-4D50-AB42-37EDEB80A66C}" type="slidenum">
              <a:rPr lang="tr-TR" smtClean="0"/>
              <a:t>30</a:t>
            </a:fld>
            <a:endParaRPr lang="tr-TR"/>
          </a:p>
        </p:txBody>
      </p:sp>
    </p:spTree>
    <p:extLst>
      <p:ext uri="{BB962C8B-B14F-4D97-AF65-F5344CB8AC3E}">
        <p14:creationId xmlns:p14="http://schemas.microsoft.com/office/powerpoint/2010/main" val="51219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0FBDF500-FE05-4D50-AB42-37EDEB80A66C}" type="slidenum">
              <a:rPr lang="tr-TR" smtClean="0"/>
              <a:t>31</a:t>
            </a:fld>
            <a:endParaRPr lang="tr-TR"/>
          </a:p>
        </p:txBody>
      </p:sp>
    </p:spTree>
    <p:extLst>
      <p:ext uri="{BB962C8B-B14F-4D97-AF65-F5344CB8AC3E}">
        <p14:creationId xmlns:p14="http://schemas.microsoft.com/office/powerpoint/2010/main" val="622906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C3D04-2E54-3D19-8775-399A8369B8B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9484D1D-347F-99F6-B3C8-F498167AC28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0A8433F-2857-2EC8-BE0C-8E06EFF6E15A}"/>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571E0EBE-1BBD-CEB7-C77B-7F25A300E3DA}"/>
              </a:ext>
            </a:extLst>
          </p:cNvPr>
          <p:cNvSpPr>
            <a:spLocks noGrp="1"/>
          </p:cNvSpPr>
          <p:nvPr>
            <p:ph type="sldNum" sz="quarter" idx="5"/>
          </p:nvPr>
        </p:nvSpPr>
        <p:spPr/>
        <p:txBody>
          <a:bodyPr/>
          <a:lstStyle/>
          <a:p>
            <a:pPr rtl="0"/>
            <a:fld id="{0FBDF500-FE05-4D50-AB42-37EDEB80A66C}" type="slidenum">
              <a:rPr lang="tr-TR" smtClean="0"/>
              <a:t>4</a:t>
            </a:fld>
            <a:endParaRPr lang="tr-TR"/>
          </a:p>
        </p:txBody>
      </p:sp>
    </p:spTree>
    <p:extLst>
      <p:ext uri="{BB962C8B-B14F-4D97-AF65-F5344CB8AC3E}">
        <p14:creationId xmlns:p14="http://schemas.microsoft.com/office/powerpoint/2010/main" val="1210002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121A5-87FD-959B-F471-F4B2814D7ACA}"/>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7338F56-54DC-8114-041C-AD08BF170B0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FC0B473-4CAD-588D-723C-199083CD5669}"/>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573BB51C-A01B-CD45-5B2E-D1B9566EADDC}"/>
              </a:ext>
            </a:extLst>
          </p:cNvPr>
          <p:cNvSpPr>
            <a:spLocks noGrp="1"/>
          </p:cNvSpPr>
          <p:nvPr>
            <p:ph type="sldNum" sz="quarter" idx="5"/>
          </p:nvPr>
        </p:nvSpPr>
        <p:spPr/>
        <p:txBody>
          <a:bodyPr/>
          <a:lstStyle/>
          <a:p>
            <a:pPr rtl="0"/>
            <a:fld id="{0FBDF500-FE05-4D50-AB42-37EDEB80A66C}" type="slidenum">
              <a:rPr lang="tr-TR" smtClean="0"/>
              <a:t>5</a:t>
            </a:fld>
            <a:endParaRPr lang="tr-TR"/>
          </a:p>
        </p:txBody>
      </p:sp>
    </p:spTree>
    <p:extLst>
      <p:ext uri="{BB962C8B-B14F-4D97-AF65-F5344CB8AC3E}">
        <p14:creationId xmlns:p14="http://schemas.microsoft.com/office/powerpoint/2010/main" val="2829341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0E14F-D7E1-A788-7B6F-9DB73BF9E47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D213829D-D3B5-0072-1EDF-51B7ACCE826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3C2EB96-1E6D-A9AE-6E37-9ED6AA702DB0}"/>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FD8C0902-511E-2C10-FAA0-7B1576A1384F}"/>
              </a:ext>
            </a:extLst>
          </p:cNvPr>
          <p:cNvSpPr>
            <a:spLocks noGrp="1"/>
          </p:cNvSpPr>
          <p:nvPr>
            <p:ph type="sldNum" sz="quarter" idx="5"/>
          </p:nvPr>
        </p:nvSpPr>
        <p:spPr/>
        <p:txBody>
          <a:bodyPr/>
          <a:lstStyle/>
          <a:p>
            <a:pPr rtl="0"/>
            <a:fld id="{0FBDF500-FE05-4D50-AB42-37EDEB80A66C}" type="slidenum">
              <a:rPr lang="tr-TR" smtClean="0"/>
              <a:t>6</a:t>
            </a:fld>
            <a:endParaRPr lang="tr-TR"/>
          </a:p>
        </p:txBody>
      </p:sp>
    </p:spTree>
    <p:extLst>
      <p:ext uri="{BB962C8B-B14F-4D97-AF65-F5344CB8AC3E}">
        <p14:creationId xmlns:p14="http://schemas.microsoft.com/office/powerpoint/2010/main" val="163252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6A317-5DD2-CF67-B88D-E4877C3D6033}"/>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2A6351FF-1F86-9050-3A56-0689FEE101F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13BFEDE-7902-0C97-57F2-657D36BFE2DF}"/>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747E2FC4-0E35-912E-9B6B-537B25F8D140}"/>
              </a:ext>
            </a:extLst>
          </p:cNvPr>
          <p:cNvSpPr>
            <a:spLocks noGrp="1"/>
          </p:cNvSpPr>
          <p:nvPr>
            <p:ph type="sldNum" sz="quarter" idx="5"/>
          </p:nvPr>
        </p:nvSpPr>
        <p:spPr/>
        <p:txBody>
          <a:bodyPr/>
          <a:lstStyle/>
          <a:p>
            <a:pPr rtl="0"/>
            <a:fld id="{0FBDF500-FE05-4D50-AB42-37EDEB80A66C}" type="slidenum">
              <a:rPr lang="tr-TR" smtClean="0"/>
              <a:t>7</a:t>
            </a:fld>
            <a:endParaRPr lang="tr-TR"/>
          </a:p>
        </p:txBody>
      </p:sp>
    </p:spTree>
    <p:extLst>
      <p:ext uri="{BB962C8B-B14F-4D97-AF65-F5344CB8AC3E}">
        <p14:creationId xmlns:p14="http://schemas.microsoft.com/office/powerpoint/2010/main" val="2890724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83CE2-E6D6-D941-886B-2024A21F0A3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FC958A9-F124-AA91-D4BD-2F9CF61440D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75F3585-4D12-AE88-A0A1-BCA16242F6A2}"/>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951DFB78-9790-45B0-1E53-2901A27C5FF3}"/>
              </a:ext>
            </a:extLst>
          </p:cNvPr>
          <p:cNvSpPr>
            <a:spLocks noGrp="1"/>
          </p:cNvSpPr>
          <p:nvPr>
            <p:ph type="sldNum" sz="quarter" idx="5"/>
          </p:nvPr>
        </p:nvSpPr>
        <p:spPr/>
        <p:txBody>
          <a:bodyPr/>
          <a:lstStyle/>
          <a:p>
            <a:pPr rtl="0"/>
            <a:fld id="{0FBDF500-FE05-4D50-AB42-37EDEB80A66C}" type="slidenum">
              <a:rPr lang="tr-TR" smtClean="0"/>
              <a:t>8</a:t>
            </a:fld>
            <a:endParaRPr lang="tr-TR"/>
          </a:p>
        </p:txBody>
      </p:sp>
    </p:spTree>
    <p:extLst>
      <p:ext uri="{BB962C8B-B14F-4D97-AF65-F5344CB8AC3E}">
        <p14:creationId xmlns:p14="http://schemas.microsoft.com/office/powerpoint/2010/main" val="138292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5B318-B392-686A-9411-CB54C9724EB5}"/>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ACFCCDAA-D0CA-462B-A4E9-F25102DD631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FCF8A9E-2F87-8389-68F4-3C63B6E55AE5}"/>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0CC66DD5-ABC1-8356-0B90-73FD3A8B22AB}"/>
              </a:ext>
            </a:extLst>
          </p:cNvPr>
          <p:cNvSpPr>
            <a:spLocks noGrp="1"/>
          </p:cNvSpPr>
          <p:nvPr>
            <p:ph type="sldNum" sz="quarter" idx="5"/>
          </p:nvPr>
        </p:nvSpPr>
        <p:spPr/>
        <p:txBody>
          <a:bodyPr/>
          <a:lstStyle/>
          <a:p>
            <a:pPr rtl="0"/>
            <a:fld id="{0FBDF500-FE05-4D50-AB42-37EDEB80A66C}" type="slidenum">
              <a:rPr lang="tr-TR" smtClean="0"/>
              <a:t>9</a:t>
            </a:fld>
            <a:endParaRPr lang="tr-TR"/>
          </a:p>
        </p:txBody>
      </p:sp>
    </p:spTree>
    <p:extLst>
      <p:ext uri="{BB962C8B-B14F-4D97-AF65-F5344CB8AC3E}">
        <p14:creationId xmlns:p14="http://schemas.microsoft.com/office/powerpoint/2010/main" val="2841763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Dikdörtgen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rtlCol="0" anchor="b">
            <a:normAutofit/>
          </a:bodyPr>
          <a:lstStyle>
            <a:lvl1pPr algn="l">
              <a:defRPr sz="5500" b="1">
                <a:solidFill>
                  <a:schemeClr val="bg1"/>
                </a:solidFill>
              </a:defRPr>
            </a:lvl1pPr>
          </a:lstStyle>
          <a:p>
            <a:pPr rtl="0"/>
            <a:r>
              <a:rPr lang="tr-TR" noProof="0"/>
              <a:t>SUNUM</a:t>
            </a:r>
            <a:br>
              <a:rPr lang="tr-TR" noProof="0"/>
            </a:br>
            <a:r>
              <a:rPr lang="tr-TR" noProof="0"/>
              <a:t>BAŞLIK</a:t>
            </a:r>
          </a:p>
        </p:txBody>
      </p:sp>
      <p:sp>
        <p:nvSpPr>
          <p:cNvPr id="3" name="Alt Başlık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rtlCol="0">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Lorem Ipsum</a:t>
            </a:r>
            <a:br>
              <a:rPr lang="tr-TR" noProof="0"/>
            </a:br>
            <a:r>
              <a:rPr lang="tr-TR" noProof="0"/>
              <a:t>Dolor</a:t>
            </a:r>
          </a:p>
        </p:txBody>
      </p:sp>
      <p:sp>
        <p:nvSpPr>
          <p:cNvPr id="4" name="Tarih Yer Tutucusu 3">
            <a:extLst>
              <a:ext uri="{FF2B5EF4-FFF2-40B4-BE49-F238E27FC236}">
                <a16:creationId xmlns:a16="http://schemas.microsoft.com/office/drawing/2014/main" id="{3B887B92-5889-454A-83C8-E0DE513D8F3F}"/>
              </a:ext>
            </a:extLst>
          </p:cNvPr>
          <p:cNvSpPr>
            <a:spLocks noGrp="1"/>
          </p:cNvSpPr>
          <p:nvPr>
            <p:ph type="dt" sz="half" idx="10"/>
          </p:nvPr>
        </p:nvSpPr>
        <p:spPr/>
        <p:txBody>
          <a:bodyPr rtlCol="0"/>
          <a:lstStyle/>
          <a:p>
            <a:pPr rtl="0"/>
            <a:fld id="{13656E6B-9824-4F1E-AA0B-103076943AEA}"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0C53F66A-C669-4D83-A278-F325DE22EAC3}"/>
              </a:ext>
            </a:extLst>
          </p:cNvPr>
          <p:cNvSpPr>
            <a:spLocks noGrp="1"/>
          </p:cNvSpPr>
          <p:nvPr>
            <p:ph type="ftr" sz="quarter" idx="11"/>
          </p:nvPr>
        </p:nvSpPr>
        <p:spPr/>
        <p:txBody>
          <a:bodyPr rtlCol="0"/>
          <a:lstStyle/>
          <a:p>
            <a:pPr rtl="0"/>
            <a:r>
              <a:rPr lang="tr-TR" noProof="0"/>
              <a:t>Sunu Başlığı</a:t>
            </a:r>
          </a:p>
        </p:txBody>
      </p:sp>
      <p:sp>
        <p:nvSpPr>
          <p:cNvPr id="6" name="Slayt Numarası Yer Tutucusu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10" name="Dikdörtgen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2" name="Düz Bağlayıcı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Düz Bağlayıcı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Metin Yer Tutucusu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rtlCol="0"/>
          <a:lstStyle>
            <a:lvl1pPr marL="0" indent="0" algn="r">
              <a:buNone/>
              <a:defRPr lang="en-US" sz="3000" b="1" i="0" kern="1200" dirty="0">
                <a:solidFill>
                  <a:schemeClr val="tx2"/>
                </a:solidFill>
                <a:latin typeface="Calibri Light" panose="020F0302020204030204" pitchFamily="34" charset="0"/>
                <a:ea typeface="+mn-ea"/>
                <a:cs typeface="+mn-cs"/>
              </a:defRPr>
            </a:lvl1pPr>
          </a:lstStyle>
          <a:p>
            <a:pPr lvl="0" rtl="0"/>
            <a:r>
              <a:rPr lang="tr-TR" noProof="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aşlık ve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rtlCol="0"/>
          <a:lstStyle>
            <a:lvl1pPr>
              <a:defRPr>
                <a:gradFill flip="none" rotWithShape="1">
                  <a:gsLst>
                    <a:gs pos="0">
                      <a:schemeClr val="bg2"/>
                    </a:gs>
                    <a:gs pos="100000">
                      <a:schemeClr val="accent1"/>
                    </a:gs>
                  </a:gsLst>
                  <a:lin ang="0" scaled="1"/>
                  <a:tileRect/>
                </a:gradFill>
              </a:defRPr>
            </a:lvl1pPr>
          </a:lstStyle>
          <a:p>
            <a:pPr rtl="0"/>
            <a:r>
              <a:rPr lang="tr-TR" noProof="0"/>
              <a:t>İÇERİK</a:t>
            </a:r>
            <a:br>
              <a:rPr lang="tr-TR" noProof="0"/>
            </a:br>
            <a:r>
              <a:rPr lang="tr-TR" noProof="0"/>
              <a:t>SLAYDI</a:t>
            </a:r>
          </a:p>
        </p:txBody>
      </p:sp>
      <p:sp>
        <p:nvSpPr>
          <p:cNvPr id="3" name="İçerik Yer Tutucusu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rtlCol="0">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rtl="0"/>
            <a:r>
              <a:rPr lang="tr-TR" noProof="0"/>
              <a:t>Asıl metin stillerini düzenlemek için tıklayın</a:t>
            </a:r>
          </a:p>
        </p:txBody>
      </p:sp>
      <p:sp>
        <p:nvSpPr>
          <p:cNvPr id="4" name="Tarih Yer Tutucusu 3">
            <a:extLst>
              <a:ext uri="{FF2B5EF4-FFF2-40B4-BE49-F238E27FC236}">
                <a16:creationId xmlns:a16="http://schemas.microsoft.com/office/drawing/2014/main" id="{D269E74E-E12F-474D-8520-0AAEE930510D}"/>
              </a:ext>
            </a:extLst>
          </p:cNvPr>
          <p:cNvSpPr>
            <a:spLocks noGrp="1"/>
          </p:cNvSpPr>
          <p:nvPr>
            <p:ph type="dt" sz="half" idx="10"/>
          </p:nvPr>
        </p:nvSpPr>
        <p:spPr/>
        <p:txBody>
          <a:bodyPr rtlCol="0"/>
          <a:lstStyle/>
          <a:p>
            <a:pPr rtl="0"/>
            <a:fld id="{908E1867-1251-4507-95EC-29325E8ADE25}"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B9568C84-3A49-4E3F-B2E7-4CE5D636B8CB}"/>
              </a:ext>
            </a:extLst>
          </p:cNvPr>
          <p:cNvSpPr>
            <a:spLocks noGrp="1"/>
          </p:cNvSpPr>
          <p:nvPr>
            <p:ph type="ftr" sz="quarter" idx="11"/>
          </p:nvPr>
        </p:nvSpPr>
        <p:spPr/>
        <p:txBody>
          <a:bodyPr rtlCol="0"/>
          <a:lstStyle>
            <a:lvl1pPr>
              <a:defRPr>
                <a:solidFill>
                  <a:schemeClr val="accent1"/>
                </a:solidFill>
              </a:defRPr>
            </a:lvl1pPr>
          </a:lstStyle>
          <a:p>
            <a:pPr rtl="0"/>
            <a:r>
              <a:rPr lang="tr-TR" noProof="0"/>
              <a:t>Sunu Başlığı</a:t>
            </a:r>
          </a:p>
        </p:txBody>
      </p:sp>
      <p:sp>
        <p:nvSpPr>
          <p:cNvPr id="6" name="Slayt Numarası Yer Tutucusu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9" name="Dikdörtgen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0" name="Düz Bağlayıcı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Alt Başlık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rtlCol="0">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Slayt Alt Başlığı</a:t>
            </a:r>
          </a:p>
        </p:txBody>
      </p:sp>
      <p:cxnSp>
        <p:nvCxnSpPr>
          <p:cNvPr id="13" name="Düz Bağlayıcı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Metin Yer Tutucusu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8" name="Düz Bağlayıcı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Düz Bağlayıcı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rtlCol="0" anchor="b">
            <a:normAutofit/>
          </a:bodyPr>
          <a:lstStyle>
            <a:lvl1pPr>
              <a:defRPr sz="4000"/>
            </a:lvl1pPr>
          </a:lstStyle>
          <a:p>
            <a:pPr rtl="0"/>
            <a:r>
              <a:rPr lang="tr-TR" noProof="0"/>
              <a:t>BÖLÜM</a:t>
            </a:r>
            <a:br>
              <a:rPr lang="tr-TR" noProof="0"/>
            </a:br>
            <a:r>
              <a:rPr lang="tr-TR" noProof="0"/>
              <a:t>AYIRICI SLAYT</a:t>
            </a:r>
          </a:p>
        </p:txBody>
      </p:sp>
      <p:sp>
        <p:nvSpPr>
          <p:cNvPr id="3" name="Metin Yer Tutucusu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a:t>Bölüm Alt Başlığı</a:t>
            </a:r>
          </a:p>
        </p:txBody>
      </p:sp>
      <p:sp>
        <p:nvSpPr>
          <p:cNvPr id="4" name="Tarih Yer Tutucusu 3">
            <a:extLst>
              <a:ext uri="{FF2B5EF4-FFF2-40B4-BE49-F238E27FC236}">
                <a16:creationId xmlns:a16="http://schemas.microsoft.com/office/drawing/2014/main" id="{B3702D73-8A0A-45AB-A4F6-F8D00BF25845}"/>
              </a:ext>
            </a:extLst>
          </p:cNvPr>
          <p:cNvSpPr>
            <a:spLocks noGrp="1"/>
          </p:cNvSpPr>
          <p:nvPr>
            <p:ph type="dt" sz="half" idx="10"/>
          </p:nvPr>
        </p:nvSpPr>
        <p:spPr/>
        <p:txBody>
          <a:bodyPr rtlCol="0"/>
          <a:lstStyle/>
          <a:p>
            <a:pPr rtl="0"/>
            <a:fld id="{A6E435BD-5CDB-43D5-8A09-5A7438A0FFB7}"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1AABD5BA-639F-449E-A055-BE79772AE949}"/>
              </a:ext>
            </a:extLst>
          </p:cNvPr>
          <p:cNvSpPr>
            <a:spLocks noGrp="1"/>
          </p:cNvSpPr>
          <p:nvPr>
            <p:ph type="ftr" sz="quarter" idx="11"/>
          </p:nvPr>
        </p:nvSpPr>
        <p:spPr/>
        <p:txBody>
          <a:bodyPr rtlCol="0"/>
          <a:lstStyle/>
          <a:p>
            <a:pPr rtl="0"/>
            <a:r>
              <a:rPr lang="tr-TR" noProof="0"/>
              <a:t>Sunu Başlığı</a:t>
            </a:r>
          </a:p>
        </p:txBody>
      </p:sp>
      <p:sp>
        <p:nvSpPr>
          <p:cNvPr id="6" name="Slayt Numarası Yer Tutucusu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cxnSp>
        <p:nvCxnSpPr>
          <p:cNvPr id="7" name="Düz Bağlayıcı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ikdörtgen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1" name="Düz Bağlayıcı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Metin Yer Tutucusu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4" name="Düz Bağlayıcı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rtlCol="0" anchor="b">
            <a:normAutofit/>
          </a:bodyPr>
          <a:lstStyle>
            <a:lvl1pPr>
              <a:defRPr sz="4000"/>
            </a:lvl1pPr>
          </a:lstStyle>
          <a:p>
            <a:pPr rtl="0"/>
            <a:r>
              <a:rPr lang="tr-TR" noProof="0"/>
              <a:t>BÖLÜM</a:t>
            </a:r>
            <a:br>
              <a:rPr lang="tr-TR" noProof="0"/>
            </a:br>
            <a:r>
              <a:rPr lang="tr-TR" noProof="0"/>
              <a:t>AYIRICI SLAYT</a:t>
            </a:r>
          </a:p>
        </p:txBody>
      </p:sp>
      <p:sp>
        <p:nvSpPr>
          <p:cNvPr id="3" name="Metin Yer Tutucusu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a:t>Bölüm Alt Başlığı</a:t>
            </a:r>
          </a:p>
        </p:txBody>
      </p:sp>
      <p:sp>
        <p:nvSpPr>
          <p:cNvPr id="4" name="Tarih Yer Tutucusu 3">
            <a:extLst>
              <a:ext uri="{FF2B5EF4-FFF2-40B4-BE49-F238E27FC236}">
                <a16:creationId xmlns:a16="http://schemas.microsoft.com/office/drawing/2014/main" id="{B3702D73-8A0A-45AB-A4F6-F8D00BF25845}"/>
              </a:ext>
            </a:extLst>
          </p:cNvPr>
          <p:cNvSpPr>
            <a:spLocks noGrp="1"/>
          </p:cNvSpPr>
          <p:nvPr>
            <p:ph type="dt" sz="half" idx="10"/>
          </p:nvPr>
        </p:nvSpPr>
        <p:spPr/>
        <p:txBody>
          <a:bodyPr rtlCol="0"/>
          <a:lstStyle/>
          <a:p>
            <a:pPr rtl="0"/>
            <a:fld id="{F9E6A6B3-8076-49F2-9886-CC6F899C1066}"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rtlCol="0"/>
          <a:lstStyle/>
          <a:p>
            <a:pPr rtl="0"/>
            <a:r>
              <a:rPr lang="tr-TR" noProof="0"/>
              <a:t>Sunu Başlığı</a:t>
            </a:r>
          </a:p>
        </p:txBody>
      </p:sp>
      <p:sp>
        <p:nvSpPr>
          <p:cNvPr id="6" name="Slayt Numarası Yer Tutucusu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8" name="Dikdörtgen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1" name="Düz Bağlayıcı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Metin Yer Tutucusu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4" name="Düz Bağlayıcı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rtlCol="0" anchor="b">
            <a:normAutofit/>
          </a:bodyPr>
          <a:lstStyle>
            <a:lvl1pPr>
              <a:defRPr sz="4000">
                <a:gradFill>
                  <a:gsLst>
                    <a:gs pos="0">
                      <a:schemeClr val="bg2"/>
                    </a:gs>
                    <a:gs pos="100000">
                      <a:schemeClr val="accent1"/>
                    </a:gs>
                  </a:gsLst>
                  <a:lin ang="0" scaled="1"/>
                </a:gradFill>
              </a:defRPr>
            </a:lvl1pPr>
          </a:lstStyle>
          <a:p>
            <a:pPr rtl="0"/>
            <a:r>
              <a:rPr lang="tr-TR" noProof="0"/>
              <a:t>BÖLÜM AYIRICI SLAYDI</a:t>
            </a:r>
          </a:p>
        </p:txBody>
      </p:sp>
      <p:sp>
        <p:nvSpPr>
          <p:cNvPr id="19" name="Dikdörtgen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4" name="Tarih Yer Tutucusu 3">
            <a:extLst>
              <a:ext uri="{FF2B5EF4-FFF2-40B4-BE49-F238E27FC236}">
                <a16:creationId xmlns:a16="http://schemas.microsoft.com/office/drawing/2014/main" id="{B3702D73-8A0A-45AB-A4F6-F8D00BF25845}"/>
              </a:ext>
            </a:extLst>
          </p:cNvPr>
          <p:cNvSpPr>
            <a:spLocks noGrp="1"/>
          </p:cNvSpPr>
          <p:nvPr>
            <p:ph type="dt" sz="half" idx="10"/>
          </p:nvPr>
        </p:nvSpPr>
        <p:spPr/>
        <p:txBody>
          <a:bodyPr rtlCol="0"/>
          <a:lstStyle/>
          <a:p>
            <a:pPr rtl="0"/>
            <a:fld id="{C32A8E56-B9ED-448A-B6F6-FF7B114E7A41}"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rtlCol="0"/>
          <a:lstStyle>
            <a:lvl1pPr>
              <a:defRPr>
                <a:solidFill>
                  <a:schemeClr val="accent1"/>
                </a:solidFill>
              </a:defRPr>
            </a:lvl1pPr>
          </a:lstStyle>
          <a:p>
            <a:pPr rtl="0"/>
            <a:r>
              <a:rPr lang="tr-TR" noProof="0"/>
              <a:t>Sunu Başlığı</a:t>
            </a:r>
          </a:p>
        </p:txBody>
      </p:sp>
      <p:sp>
        <p:nvSpPr>
          <p:cNvPr id="6" name="Slayt Numarası Yer Tutucusu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rtlCol="0"/>
          <a:lstStyle>
            <a:lvl1pPr>
              <a:defRPr>
                <a:solidFill>
                  <a:schemeClr val="accent1"/>
                </a:solidFill>
              </a:defRPr>
            </a:lvl1pPr>
          </a:lstStyle>
          <a:p>
            <a:pPr rtl="0"/>
            <a:fld id="{95CBEC59-7FF9-4688-98DF-89832A0C9025}" type="slidenum">
              <a:rPr lang="tr-TR" noProof="0" smtClean="0"/>
              <a:pPr/>
              <a:t>‹#›</a:t>
            </a:fld>
            <a:endParaRPr lang="tr-TR" noProof="0"/>
          </a:p>
        </p:txBody>
      </p:sp>
      <p:cxnSp>
        <p:nvCxnSpPr>
          <p:cNvPr id="12" name="Düz Bağlayıcı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Metin Yer Tutucusu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4" name="Düz Bağlayıcı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Dikdörtgen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0" name="Metin Yer Tutucusu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Calibri Light" panose="020F030202020403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a:t>Bölüm Alt Başlığı</a:t>
            </a:r>
          </a:p>
        </p:txBody>
      </p:sp>
      <p:cxnSp>
        <p:nvCxnSpPr>
          <p:cNvPr id="21" name="Düz Bağlayıcı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Dikdörtgen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rtlCol="0" anchor="b">
            <a:normAutofit/>
          </a:bodyPr>
          <a:lstStyle>
            <a:lvl1pPr>
              <a:defRPr sz="4000"/>
            </a:lvl1pPr>
          </a:lstStyle>
          <a:p>
            <a:pPr rtl="0"/>
            <a:r>
              <a:rPr lang="tr-TR" noProof="0"/>
              <a:t>BÖLÜM</a:t>
            </a:r>
            <a:br>
              <a:rPr lang="tr-TR" noProof="0"/>
            </a:br>
            <a:r>
              <a:rPr lang="tr-TR" noProof="0"/>
              <a:t>AYIRICI SLAYT</a:t>
            </a:r>
          </a:p>
        </p:txBody>
      </p:sp>
      <p:sp>
        <p:nvSpPr>
          <p:cNvPr id="3" name="Metin Yer Tutucusu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a:t>Bölüm Alt Başlığı</a:t>
            </a:r>
          </a:p>
        </p:txBody>
      </p:sp>
      <p:sp>
        <p:nvSpPr>
          <p:cNvPr id="4" name="Tarih Yer Tutucusu 3">
            <a:extLst>
              <a:ext uri="{FF2B5EF4-FFF2-40B4-BE49-F238E27FC236}">
                <a16:creationId xmlns:a16="http://schemas.microsoft.com/office/drawing/2014/main" id="{B3702D73-8A0A-45AB-A4F6-F8D00BF25845}"/>
              </a:ext>
            </a:extLst>
          </p:cNvPr>
          <p:cNvSpPr>
            <a:spLocks noGrp="1"/>
          </p:cNvSpPr>
          <p:nvPr>
            <p:ph type="dt" sz="half" idx="10"/>
          </p:nvPr>
        </p:nvSpPr>
        <p:spPr/>
        <p:txBody>
          <a:bodyPr rtlCol="0"/>
          <a:lstStyle/>
          <a:p>
            <a:pPr rtl="0"/>
            <a:fld id="{EAB656AE-F912-4344-9BD2-49533C869AE1}"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1AABD5BA-639F-449E-A055-BE79772AE949}"/>
              </a:ext>
            </a:extLst>
          </p:cNvPr>
          <p:cNvSpPr>
            <a:spLocks noGrp="1"/>
          </p:cNvSpPr>
          <p:nvPr>
            <p:ph type="ftr" sz="quarter" idx="11"/>
          </p:nvPr>
        </p:nvSpPr>
        <p:spPr/>
        <p:txBody>
          <a:bodyPr rtlCol="0"/>
          <a:lstStyle/>
          <a:p>
            <a:pPr rtl="0"/>
            <a:r>
              <a:rPr lang="tr-TR" noProof="0"/>
              <a:t>Sunu Başlığı</a:t>
            </a:r>
          </a:p>
        </p:txBody>
      </p:sp>
      <p:sp>
        <p:nvSpPr>
          <p:cNvPr id="6" name="Slayt Numarası Yer Tutucusu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8" name="Dikdörtgen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1" name="Düz Bağlayıcı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Metin Yer Tutucusu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21" name="Düz Bağlayıcı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rtlCol="0"/>
          <a:lstStyle>
            <a:lvl1pPr>
              <a:defRPr/>
            </a:lvl1pPr>
          </a:lstStyle>
          <a:p>
            <a:pPr rtl="0"/>
            <a:r>
              <a:rPr lang="tr-TR" noProof="0"/>
              <a:t>BÖLÜM</a:t>
            </a:r>
            <a:br>
              <a:rPr lang="tr-TR" noProof="0"/>
            </a:br>
            <a:r>
              <a:rPr lang="tr-TR" noProof="0"/>
              <a:t>AYIRICI SLAYT</a:t>
            </a:r>
          </a:p>
        </p:txBody>
      </p:sp>
      <p:sp>
        <p:nvSpPr>
          <p:cNvPr id="4" name="Tarih Yer Tutucusu 3">
            <a:extLst>
              <a:ext uri="{FF2B5EF4-FFF2-40B4-BE49-F238E27FC236}">
                <a16:creationId xmlns:a16="http://schemas.microsoft.com/office/drawing/2014/main" id="{D269E74E-E12F-474D-8520-0AAEE930510D}"/>
              </a:ext>
            </a:extLst>
          </p:cNvPr>
          <p:cNvSpPr>
            <a:spLocks noGrp="1"/>
          </p:cNvSpPr>
          <p:nvPr>
            <p:ph type="dt" sz="half" idx="10"/>
          </p:nvPr>
        </p:nvSpPr>
        <p:spPr/>
        <p:txBody>
          <a:bodyPr rtlCol="0"/>
          <a:lstStyle/>
          <a:p>
            <a:pPr rtl="0"/>
            <a:fld id="{B8A9BF6A-BB7D-4148-88E3-AF8B25BE7265}"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B9568C84-3A49-4E3F-B2E7-4CE5D636B8CB}"/>
              </a:ext>
            </a:extLst>
          </p:cNvPr>
          <p:cNvSpPr>
            <a:spLocks noGrp="1"/>
          </p:cNvSpPr>
          <p:nvPr>
            <p:ph type="ftr" sz="quarter" idx="11"/>
          </p:nvPr>
        </p:nvSpPr>
        <p:spPr/>
        <p:txBody>
          <a:bodyPr rtlCol="0"/>
          <a:lstStyle/>
          <a:p>
            <a:pPr rtl="0"/>
            <a:r>
              <a:rPr lang="tr-TR" noProof="0"/>
              <a:t>Sunu Başlığı</a:t>
            </a:r>
          </a:p>
        </p:txBody>
      </p:sp>
      <p:sp>
        <p:nvSpPr>
          <p:cNvPr id="6" name="Slayt Numarası Yer Tutucusu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9" name="Dikdörtgen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0" name="Düz Bağlayıcı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Alt Başlık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rtlCol="0">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Slayt Alt Başlığı</a:t>
            </a:r>
          </a:p>
        </p:txBody>
      </p:sp>
      <p:cxnSp>
        <p:nvCxnSpPr>
          <p:cNvPr id="13" name="Düz Bağlayıcı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Metin Yer Tutucusu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8" name="Düz Bağlayıcı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Düz Bağlayıcı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rtlCol="0"/>
          <a:lstStyle>
            <a:lvl1pPr>
              <a:defRPr>
                <a:gradFill flip="none" rotWithShape="1">
                  <a:gsLst>
                    <a:gs pos="0">
                      <a:schemeClr val="bg2"/>
                    </a:gs>
                    <a:gs pos="100000">
                      <a:schemeClr val="accent1"/>
                    </a:gs>
                  </a:gsLst>
                  <a:lin ang="0" scaled="1"/>
                  <a:tileRect/>
                </a:gradFill>
              </a:defRPr>
            </a:lvl1pPr>
          </a:lstStyle>
          <a:p>
            <a:pPr rtl="0"/>
            <a:r>
              <a:rPr lang="tr-TR" noProof="0"/>
              <a:t>BÖLÜM</a:t>
            </a:r>
            <a:br>
              <a:rPr lang="tr-TR" noProof="0"/>
            </a:br>
            <a:r>
              <a:rPr lang="tr-TR" noProof="0"/>
              <a:t>AYIRICI SLAYT</a:t>
            </a:r>
          </a:p>
        </p:txBody>
      </p:sp>
      <p:sp>
        <p:nvSpPr>
          <p:cNvPr id="4" name="Tarih Yer Tutucusu 3">
            <a:extLst>
              <a:ext uri="{FF2B5EF4-FFF2-40B4-BE49-F238E27FC236}">
                <a16:creationId xmlns:a16="http://schemas.microsoft.com/office/drawing/2014/main" id="{D269E74E-E12F-474D-8520-0AAEE930510D}"/>
              </a:ext>
            </a:extLst>
          </p:cNvPr>
          <p:cNvSpPr>
            <a:spLocks noGrp="1"/>
          </p:cNvSpPr>
          <p:nvPr>
            <p:ph type="dt" sz="half" idx="10"/>
          </p:nvPr>
        </p:nvSpPr>
        <p:spPr/>
        <p:txBody>
          <a:bodyPr rtlCol="0"/>
          <a:lstStyle/>
          <a:p>
            <a:pPr rtl="0"/>
            <a:fld id="{6B2FD258-A19A-4E7E-8270-C3C859FBBB40}"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B9568C84-3A49-4E3F-B2E7-4CE5D636B8CB}"/>
              </a:ext>
            </a:extLst>
          </p:cNvPr>
          <p:cNvSpPr>
            <a:spLocks noGrp="1"/>
          </p:cNvSpPr>
          <p:nvPr>
            <p:ph type="ftr" sz="quarter" idx="11"/>
          </p:nvPr>
        </p:nvSpPr>
        <p:spPr/>
        <p:txBody>
          <a:bodyPr rtlCol="0"/>
          <a:lstStyle>
            <a:lvl1pPr>
              <a:defRPr>
                <a:solidFill>
                  <a:schemeClr val="accent1"/>
                </a:solidFill>
              </a:defRPr>
            </a:lvl1pPr>
          </a:lstStyle>
          <a:p>
            <a:pPr rtl="0"/>
            <a:r>
              <a:rPr lang="tr-TR" noProof="0"/>
              <a:t>Sunu Başlığı</a:t>
            </a:r>
          </a:p>
        </p:txBody>
      </p:sp>
      <p:sp>
        <p:nvSpPr>
          <p:cNvPr id="6" name="Slayt Numarası Yer Tutucusu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9" name="Dikdörtgen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0" name="Düz Bağlayıcı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Alt Başlık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rtlCol="0">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Slayt Alt Başlığı</a:t>
            </a:r>
          </a:p>
        </p:txBody>
      </p:sp>
      <p:cxnSp>
        <p:nvCxnSpPr>
          <p:cNvPr id="13" name="Düz Bağlayıcı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Metin Yer Tutucusu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8" name="Düz Bağlayıcı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Düz Bağlayıcı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ki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Dikdörtgen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rtlCol="0"/>
          <a:lstStyle>
            <a:lvl1pPr>
              <a:defRPr/>
            </a:lvl1pPr>
          </a:lstStyle>
          <a:p>
            <a:pPr rtl="0"/>
            <a:r>
              <a:rPr lang="tr-TR" noProof="0"/>
              <a:t>İKİ İÇERİK</a:t>
            </a:r>
            <a:br>
              <a:rPr lang="tr-TR" noProof="0"/>
            </a:br>
            <a:r>
              <a:rPr lang="tr-TR" noProof="0"/>
              <a:t>SLAYDI</a:t>
            </a:r>
          </a:p>
        </p:txBody>
      </p:sp>
      <p:sp>
        <p:nvSpPr>
          <p:cNvPr id="3" name="Metin Yer Tutucusu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rtlCol="0" anchor="b"/>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4" name="İçerik Yer Tutucusu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rtlCol="0">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Calibri Light" panose="020F0302020204030204" pitchFamily="34" charset="0"/>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rtl="0"/>
            <a:r>
              <a:rPr lang="tr-TR" noProof="0"/>
              <a:t>Asıl metin stillerini düzenlemek için tıklayın</a:t>
            </a:r>
          </a:p>
        </p:txBody>
      </p:sp>
      <p:sp>
        <p:nvSpPr>
          <p:cNvPr id="5" name="Metin Yer Tutucusu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rtlCol="0" anchor="b">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7" name="Tarih Yer Tutucusu 6">
            <a:extLst>
              <a:ext uri="{FF2B5EF4-FFF2-40B4-BE49-F238E27FC236}">
                <a16:creationId xmlns:a16="http://schemas.microsoft.com/office/drawing/2014/main" id="{753D5824-9ACF-4E5F-AC80-9ACD7B67FFDE}"/>
              </a:ext>
            </a:extLst>
          </p:cNvPr>
          <p:cNvSpPr>
            <a:spLocks noGrp="1"/>
          </p:cNvSpPr>
          <p:nvPr>
            <p:ph type="dt" sz="half" idx="10"/>
          </p:nvPr>
        </p:nvSpPr>
        <p:spPr/>
        <p:txBody>
          <a:bodyPr rtlCol="0"/>
          <a:lstStyle/>
          <a:p>
            <a:pPr rtl="0"/>
            <a:fld id="{9A465F2E-E994-4A87-AC92-024381262745}" type="datetime1">
              <a:rPr lang="tr-TR" noProof="0" smtClean="0"/>
              <a:t>24.09.2025</a:t>
            </a:fld>
            <a:endParaRPr lang="tr-TR" noProof="0"/>
          </a:p>
        </p:txBody>
      </p:sp>
      <p:sp>
        <p:nvSpPr>
          <p:cNvPr id="8" name="Alt Bilgi Yer Tutucusu 7">
            <a:extLst>
              <a:ext uri="{FF2B5EF4-FFF2-40B4-BE49-F238E27FC236}">
                <a16:creationId xmlns:a16="http://schemas.microsoft.com/office/drawing/2014/main" id="{02F28EAD-9FFC-4EDD-96C6-CDAF179BAF01}"/>
              </a:ext>
            </a:extLst>
          </p:cNvPr>
          <p:cNvSpPr>
            <a:spLocks noGrp="1"/>
          </p:cNvSpPr>
          <p:nvPr>
            <p:ph type="ftr" sz="quarter" idx="11"/>
          </p:nvPr>
        </p:nvSpPr>
        <p:spPr/>
        <p:txBody>
          <a:bodyPr rtlCol="0"/>
          <a:lstStyle/>
          <a:p>
            <a:pPr rtl="0"/>
            <a:r>
              <a:rPr lang="tr-TR" noProof="0"/>
              <a:t>Sunu Başlığı</a:t>
            </a:r>
          </a:p>
        </p:txBody>
      </p:sp>
      <p:sp>
        <p:nvSpPr>
          <p:cNvPr id="9" name="Slayt Numarası Yer Tutucusu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10" name="Dikdörtgen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1" name="Düz Bağlayıcı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Metin Yer Tutucusu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3" name="Düz Bağlayıcı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Düz Bağlayıcı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Düz Bağlayıcı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İçerik Yer Tutucusu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rtlCol="0">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Calibri Light" panose="020F0302020204030204" pitchFamily="34" charset="0"/>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rtl="0"/>
            <a:r>
              <a:rPr lang="tr-TR" noProof="0"/>
              <a:t>Asıl metin stillerini düzenlemek için tıklayın</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ki İçerik">
    <p:bg>
      <p:bgPr>
        <a:solidFill>
          <a:schemeClr val="bg1"/>
        </a:solidFill>
        <a:effectLst/>
      </p:bgPr>
    </p:bg>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rtlCol="0"/>
          <a:lstStyle>
            <a:lvl1pPr>
              <a:defRPr>
                <a:gradFill>
                  <a:gsLst>
                    <a:gs pos="0">
                      <a:schemeClr val="bg2"/>
                    </a:gs>
                    <a:gs pos="100000">
                      <a:schemeClr val="accent1"/>
                    </a:gs>
                  </a:gsLst>
                  <a:lin ang="0" scaled="1"/>
                </a:gradFill>
              </a:defRPr>
            </a:lvl1pPr>
          </a:lstStyle>
          <a:p>
            <a:pPr rtl="0"/>
            <a:r>
              <a:rPr lang="tr-TR" noProof="0"/>
              <a:t>İKİ İÇERİK</a:t>
            </a:r>
            <a:br>
              <a:rPr lang="tr-TR" noProof="0"/>
            </a:br>
            <a:r>
              <a:rPr lang="tr-TR" noProof="0"/>
              <a:t>SLAYDI</a:t>
            </a:r>
          </a:p>
        </p:txBody>
      </p:sp>
      <p:sp>
        <p:nvSpPr>
          <p:cNvPr id="3" name="Metin Yer Tutucusu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rtlCol="0" anchor="b"/>
          <a:lstStyle>
            <a:lvl1pPr marL="0" indent="0">
              <a:buNone/>
              <a:defRPr lang="en-US" sz="2500" b="1" i="0" kern="1200" dirty="0" smtClean="0">
                <a:solidFill>
                  <a:schemeClr val="bg2"/>
                </a:solidFill>
                <a:latin typeface="Calibri Light" panose="020F03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4" name="İçerik Yer Tutucusu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rtlCol="0">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Calibri Light" panose="020F0302020204030204" pitchFamily="34" charset="0"/>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rtl="0"/>
            <a:r>
              <a:rPr lang="tr-TR" noProof="0"/>
              <a:t>Asıl metin stillerini düzenlemek için tıklayın</a:t>
            </a:r>
          </a:p>
        </p:txBody>
      </p:sp>
      <p:sp>
        <p:nvSpPr>
          <p:cNvPr id="5" name="Metin Yer Tutucusu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rtlCol="0" anchor="b">
            <a:normAutofit/>
          </a:bodyPr>
          <a:lstStyle>
            <a:lvl1pPr marL="0" indent="0">
              <a:buNone/>
              <a:defRPr lang="en-US" sz="2500" b="1" i="0" kern="1200" dirty="0" smtClean="0">
                <a:solidFill>
                  <a:schemeClr val="accent1"/>
                </a:solidFill>
                <a:latin typeface="Calibri Light" panose="020F03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6" name="İçerik Yer Tutucusu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rtlCol="0">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Calibri Light" panose="020F0302020204030204" pitchFamily="34" charset="0"/>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tr-TR" noProof="0"/>
              <a:t>Asıl metin stillerini düzenlemek için tıklayın</a:t>
            </a:r>
          </a:p>
        </p:txBody>
      </p:sp>
      <p:sp>
        <p:nvSpPr>
          <p:cNvPr id="7" name="Tarih Yer Tutucusu 6">
            <a:extLst>
              <a:ext uri="{FF2B5EF4-FFF2-40B4-BE49-F238E27FC236}">
                <a16:creationId xmlns:a16="http://schemas.microsoft.com/office/drawing/2014/main" id="{753D5824-9ACF-4E5F-AC80-9ACD7B67FFDE}"/>
              </a:ext>
            </a:extLst>
          </p:cNvPr>
          <p:cNvSpPr>
            <a:spLocks noGrp="1"/>
          </p:cNvSpPr>
          <p:nvPr>
            <p:ph type="dt" sz="half" idx="10"/>
          </p:nvPr>
        </p:nvSpPr>
        <p:spPr/>
        <p:txBody>
          <a:bodyPr rtlCol="0"/>
          <a:lstStyle/>
          <a:p>
            <a:pPr rtl="0"/>
            <a:fld id="{453B2B67-B490-467A-BB53-D213D920C95F}" type="datetime1">
              <a:rPr lang="tr-TR" noProof="0" smtClean="0"/>
              <a:t>24.09.2025</a:t>
            </a:fld>
            <a:endParaRPr lang="tr-TR" noProof="0"/>
          </a:p>
        </p:txBody>
      </p:sp>
      <p:sp>
        <p:nvSpPr>
          <p:cNvPr id="8" name="Alt Bilgi Yer Tutucusu 7">
            <a:extLst>
              <a:ext uri="{FF2B5EF4-FFF2-40B4-BE49-F238E27FC236}">
                <a16:creationId xmlns:a16="http://schemas.microsoft.com/office/drawing/2014/main" id="{02F28EAD-9FFC-4EDD-96C6-CDAF179BAF01}"/>
              </a:ext>
            </a:extLst>
          </p:cNvPr>
          <p:cNvSpPr>
            <a:spLocks noGrp="1"/>
          </p:cNvSpPr>
          <p:nvPr>
            <p:ph type="ftr" sz="quarter" idx="11"/>
          </p:nvPr>
        </p:nvSpPr>
        <p:spPr/>
        <p:txBody>
          <a:bodyPr rtlCol="0"/>
          <a:lstStyle/>
          <a:p>
            <a:pPr rtl="0"/>
            <a:r>
              <a:rPr lang="tr-TR" noProof="0"/>
              <a:t>Sunu Başlığı</a:t>
            </a:r>
          </a:p>
        </p:txBody>
      </p:sp>
      <p:sp>
        <p:nvSpPr>
          <p:cNvPr id="9" name="Slayt Numarası Yer Tutucusu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10" name="Dikdörtgen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1" name="Düz Bağlayıcı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Metin Yer Tutucusu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accent1"/>
                </a:solidFill>
              </a:defRPr>
            </a:lvl1pPr>
          </a:lstStyle>
          <a:p>
            <a:pPr lvl="0" rtl="0"/>
            <a:r>
              <a:rPr lang="tr-TR" noProof="0"/>
              <a:t>20XX</a:t>
            </a:r>
          </a:p>
        </p:txBody>
      </p:sp>
      <p:cxnSp>
        <p:nvCxnSpPr>
          <p:cNvPr id="13" name="Düz Bağlayıcı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Düz Bağlayıcı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Düz Bağlayıcı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ki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rtlCol="0"/>
          <a:lstStyle>
            <a:lvl1pPr>
              <a:defRPr/>
            </a:lvl1pPr>
          </a:lstStyle>
          <a:p>
            <a:pPr rtl="0"/>
            <a:r>
              <a:rPr lang="tr-TR" noProof="0"/>
              <a:t>İKİ İÇERİK</a:t>
            </a:r>
            <a:br>
              <a:rPr lang="tr-TR" noProof="0"/>
            </a:br>
            <a:r>
              <a:rPr lang="tr-TR" noProof="0"/>
              <a:t>SLAYDI</a:t>
            </a:r>
          </a:p>
        </p:txBody>
      </p:sp>
      <p:sp>
        <p:nvSpPr>
          <p:cNvPr id="3" name="Metin Yer Tutucusu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rtlCol="0" anchor="b"/>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5" name="Metin Yer Tutucusu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rtlCol="0" anchor="b">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7" name="Tarih Yer Tutucusu 6">
            <a:extLst>
              <a:ext uri="{FF2B5EF4-FFF2-40B4-BE49-F238E27FC236}">
                <a16:creationId xmlns:a16="http://schemas.microsoft.com/office/drawing/2014/main" id="{753D5824-9ACF-4E5F-AC80-9ACD7B67FFDE}"/>
              </a:ext>
            </a:extLst>
          </p:cNvPr>
          <p:cNvSpPr>
            <a:spLocks noGrp="1"/>
          </p:cNvSpPr>
          <p:nvPr>
            <p:ph type="dt" sz="half" idx="10"/>
          </p:nvPr>
        </p:nvSpPr>
        <p:spPr/>
        <p:txBody>
          <a:bodyPr rtlCol="0"/>
          <a:lstStyle/>
          <a:p>
            <a:pPr rtl="0"/>
            <a:fld id="{2AD041C0-2E54-454B-981D-5D3EBDA7FB3A}" type="datetime1">
              <a:rPr lang="tr-TR" noProof="0" smtClean="0"/>
              <a:t>24.09.2025</a:t>
            </a:fld>
            <a:endParaRPr lang="tr-TR" noProof="0"/>
          </a:p>
        </p:txBody>
      </p:sp>
      <p:sp>
        <p:nvSpPr>
          <p:cNvPr id="8" name="Alt Bilgi Yer Tutucusu 7">
            <a:extLst>
              <a:ext uri="{FF2B5EF4-FFF2-40B4-BE49-F238E27FC236}">
                <a16:creationId xmlns:a16="http://schemas.microsoft.com/office/drawing/2014/main" id="{02F28EAD-9FFC-4EDD-96C6-CDAF179BAF01}"/>
              </a:ext>
            </a:extLst>
          </p:cNvPr>
          <p:cNvSpPr>
            <a:spLocks noGrp="1"/>
          </p:cNvSpPr>
          <p:nvPr>
            <p:ph type="ftr" sz="quarter" idx="11"/>
          </p:nvPr>
        </p:nvSpPr>
        <p:spPr/>
        <p:txBody>
          <a:bodyPr rtlCol="0"/>
          <a:lstStyle/>
          <a:p>
            <a:pPr rtl="0"/>
            <a:r>
              <a:rPr lang="tr-TR" noProof="0"/>
              <a:t>Sunu Başlığı</a:t>
            </a:r>
          </a:p>
        </p:txBody>
      </p:sp>
      <p:sp>
        <p:nvSpPr>
          <p:cNvPr id="9" name="Slayt Numarası Yer Tutucusu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10" name="Dikdörtgen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5" name="Düz Bağlayıcı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Düz Bağlayıcı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Düz Bağlayıcı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Metin Yer Tutucusu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23" name="Düz Bağlayıcı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Düz Bağlayıcı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İçerik Yer Tutucusu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rtlCol="0">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Calibri Light" panose="020F0302020204030204" pitchFamily="34" charset="0"/>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rtl="0"/>
            <a:r>
              <a:rPr lang="tr-TR" noProof="0"/>
              <a:t>Asıl metin stillerini düzenlemek için tıklayın</a:t>
            </a:r>
          </a:p>
        </p:txBody>
      </p:sp>
      <p:sp>
        <p:nvSpPr>
          <p:cNvPr id="25" name="İçerik Yer Tutucusu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rtlCol="0">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Calibri Light" panose="020F0302020204030204" pitchFamily="34" charset="0"/>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rtl="0"/>
            <a:r>
              <a:rPr lang="tr-TR" noProof="0"/>
              <a:t>Asıl metin stillerini düzenlemek için tıklayın</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rtlCol="0" anchor="b">
            <a:normAutofit/>
          </a:bodyPr>
          <a:lstStyle>
            <a:lvl1pPr algn="l">
              <a:defRPr sz="5500" b="1">
                <a:solidFill>
                  <a:schemeClr val="bg1"/>
                </a:solidFill>
              </a:defRPr>
            </a:lvl1pPr>
          </a:lstStyle>
          <a:p>
            <a:pPr rtl="0"/>
            <a:r>
              <a:rPr lang="tr-TR" noProof="0"/>
              <a:t>SUNUM</a:t>
            </a:r>
            <a:br>
              <a:rPr lang="tr-TR" noProof="0"/>
            </a:br>
            <a:r>
              <a:rPr lang="tr-TR" noProof="0"/>
              <a:t>BAŞLIK</a:t>
            </a:r>
          </a:p>
        </p:txBody>
      </p:sp>
      <p:sp>
        <p:nvSpPr>
          <p:cNvPr id="3" name="Alt Başlık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rtlCol="0">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Lorem Ipsum</a:t>
            </a:r>
            <a:br>
              <a:rPr lang="tr-TR" noProof="0"/>
            </a:br>
            <a:r>
              <a:rPr lang="tr-TR" noProof="0"/>
              <a:t>Dolor</a:t>
            </a:r>
          </a:p>
        </p:txBody>
      </p:sp>
      <p:sp>
        <p:nvSpPr>
          <p:cNvPr id="4" name="Tarih Yer Tutucusu 3">
            <a:extLst>
              <a:ext uri="{FF2B5EF4-FFF2-40B4-BE49-F238E27FC236}">
                <a16:creationId xmlns:a16="http://schemas.microsoft.com/office/drawing/2014/main" id="{3B887B92-5889-454A-83C8-E0DE513D8F3F}"/>
              </a:ext>
            </a:extLst>
          </p:cNvPr>
          <p:cNvSpPr>
            <a:spLocks noGrp="1"/>
          </p:cNvSpPr>
          <p:nvPr>
            <p:ph type="dt" sz="half" idx="10"/>
          </p:nvPr>
        </p:nvSpPr>
        <p:spPr/>
        <p:txBody>
          <a:bodyPr rtlCol="0"/>
          <a:lstStyle/>
          <a:p>
            <a:pPr rtl="0"/>
            <a:fld id="{8EBF4A6C-EADA-4217-8A3C-56CB8DD978FD}"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0C53F66A-C669-4D83-A278-F325DE22EAC3}"/>
              </a:ext>
            </a:extLst>
          </p:cNvPr>
          <p:cNvSpPr>
            <a:spLocks noGrp="1"/>
          </p:cNvSpPr>
          <p:nvPr>
            <p:ph type="ftr" sz="quarter" idx="11"/>
          </p:nvPr>
        </p:nvSpPr>
        <p:spPr/>
        <p:txBody>
          <a:bodyPr rtlCol="0"/>
          <a:lstStyle/>
          <a:p>
            <a:pPr rtl="0"/>
            <a:r>
              <a:rPr lang="tr-TR" noProof="0"/>
              <a:t>Sunu Başlığı</a:t>
            </a:r>
          </a:p>
        </p:txBody>
      </p:sp>
      <p:sp>
        <p:nvSpPr>
          <p:cNvPr id="6" name="Slayt Numarası Yer Tutucusu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10" name="Dikdörtgen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2" name="Düz Bağlayıcı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Düz Bağlayıcı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Metin Yer Tutucusu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rtlCol="0"/>
          <a:lstStyle>
            <a:lvl1pPr marL="0" indent="0" algn="r">
              <a:buNone/>
              <a:defRPr lang="en-US" sz="3000" b="1" i="0" kern="1200" dirty="0">
                <a:solidFill>
                  <a:schemeClr val="tx2"/>
                </a:solidFill>
                <a:latin typeface="Calibri Light" panose="020F0302020204030204" pitchFamily="34" charset="0"/>
                <a:ea typeface="+mn-ea"/>
                <a:cs typeface="+mn-cs"/>
              </a:defRPr>
            </a:lvl1pPr>
          </a:lstStyle>
          <a:p>
            <a:pPr lvl="0" rtl="0"/>
            <a:r>
              <a:rPr lang="tr-TR" noProof="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İki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14" name="Metin Yer Tutucusu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rtlCol="0" anchor="b"/>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2" name="Başlık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rtlCol="0"/>
          <a:lstStyle>
            <a:lvl1pPr>
              <a:defRPr/>
            </a:lvl1pPr>
          </a:lstStyle>
          <a:p>
            <a:pPr rtl="0"/>
            <a:r>
              <a:rPr lang="tr-TR" noProof="0"/>
              <a:t>İKİ İÇERİK</a:t>
            </a:r>
            <a:br>
              <a:rPr lang="tr-TR" noProof="0"/>
            </a:br>
            <a:r>
              <a:rPr lang="tr-TR" noProof="0"/>
              <a:t>SLAYDI</a:t>
            </a:r>
          </a:p>
        </p:txBody>
      </p:sp>
      <p:sp>
        <p:nvSpPr>
          <p:cNvPr id="4" name="Tarih Yer Tutucusu 3">
            <a:extLst>
              <a:ext uri="{FF2B5EF4-FFF2-40B4-BE49-F238E27FC236}">
                <a16:creationId xmlns:a16="http://schemas.microsoft.com/office/drawing/2014/main" id="{D269E74E-E12F-474D-8520-0AAEE930510D}"/>
              </a:ext>
            </a:extLst>
          </p:cNvPr>
          <p:cNvSpPr>
            <a:spLocks noGrp="1"/>
          </p:cNvSpPr>
          <p:nvPr>
            <p:ph type="dt" sz="half" idx="10"/>
          </p:nvPr>
        </p:nvSpPr>
        <p:spPr/>
        <p:txBody>
          <a:bodyPr rtlCol="0"/>
          <a:lstStyle/>
          <a:p>
            <a:pPr rtl="0"/>
            <a:fld id="{346510C3-E1DE-4AD0-B96B-76DBEF74A194}"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B9568C84-3A49-4E3F-B2E7-4CE5D636B8CB}"/>
              </a:ext>
            </a:extLst>
          </p:cNvPr>
          <p:cNvSpPr>
            <a:spLocks noGrp="1"/>
          </p:cNvSpPr>
          <p:nvPr>
            <p:ph type="ftr" sz="quarter" idx="11"/>
          </p:nvPr>
        </p:nvSpPr>
        <p:spPr/>
        <p:txBody>
          <a:bodyPr rtlCol="0"/>
          <a:lstStyle/>
          <a:p>
            <a:pPr rtl="0"/>
            <a:r>
              <a:rPr lang="tr-TR" noProof="0"/>
              <a:t>Sunu Başlığı</a:t>
            </a:r>
          </a:p>
        </p:txBody>
      </p:sp>
      <p:sp>
        <p:nvSpPr>
          <p:cNvPr id="6" name="Slayt Numarası Yer Tutucusu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9" name="Dikdörtgen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3" name="Düz Bağlayıcı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Metin Yer Tutucusu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8" name="Düz Bağlayıcı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Düz Bağlayıcı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Metin Yer Tutucusu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rtlCol="0" anchor="b">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cxnSp>
        <p:nvCxnSpPr>
          <p:cNvPr id="22" name="Düz Bağlayıcı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Düz Bağlayıcı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İçerik Yer Tutucusu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rtlCol="0">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Calibri Light" panose="020F0302020204030204" pitchFamily="34" charset="0"/>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rtl="0"/>
            <a:r>
              <a:rPr lang="tr-TR" noProof="0"/>
              <a:t>Asıl metin stillerini düzenlemek için tıklayın</a:t>
            </a:r>
          </a:p>
        </p:txBody>
      </p:sp>
      <p:sp>
        <p:nvSpPr>
          <p:cNvPr id="27" name="İçerik Yer Tutucusu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rtlCol="0">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Calibri Light" panose="020F0302020204030204" pitchFamily="34" charset="0"/>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rtl="0"/>
            <a:r>
              <a:rPr lang="tr-TR" noProof="0"/>
              <a:t>Asıl metin stillerini düzenlemek için tıklayın</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İki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14" name="Metin Yer Tutucusu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rtlCol="0" anchor="b"/>
          <a:lstStyle>
            <a:lvl1pPr marL="0" indent="0">
              <a:buNone/>
              <a:defRPr lang="en-US" sz="2500" b="1" i="0" kern="1200" dirty="0" smtClean="0">
                <a:solidFill>
                  <a:schemeClr val="bg2"/>
                </a:solidFill>
                <a:latin typeface="Calibri Light" panose="020F03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2" name="Başlık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rtlCol="0"/>
          <a:lstStyle>
            <a:lvl1pPr>
              <a:defRPr>
                <a:gradFill>
                  <a:gsLst>
                    <a:gs pos="0">
                      <a:schemeClr val="bg2"/>
                    </a:gs>
                    <a:gs pos="100000">
                      <a:schemeClr val="accent1"/>
                    </a:gs>
                  </a:gsLst>
                  <a:lin ang="0" scaled="1"/>
                </a:gradFill>
              </a:defRPr>
            </a:lvl1pPr>
          </a:lstStyle>
          <a:p>
            <a:pPr rtl="0"/>
            <a:r>
              <a:rPr lang="tr-TR" noProof="0"/>
              <a:t>İKİ İÇERİK</a:t>
            </a:r>
            <a:br>
              <a:rPr lang="tr-TR" noProof="0"/>
            </a:br>
            <a:r>
              <a:rPr lang="tr-TR" noProof="0"/>
              <a:t>SLAYDI</a:t>
            </a:r>
          </a:p>
        </p:txBody>
      </p:sp>
      <p:sp>
        <p:nvSpPr>
          <p:cNvPr id="4" name="Tarih Yer Tutucusu 3">
            <a:extLst>
              <a:ext uri="{FF2B5EF4-FFF2-40B4-BE49-F238E27FC236}">
                <a16:creationId xmlns:a16="http://schemas.microsoft.com/office/drawing/2014/main" id="{D269E74E-E12F-474D-8520-0AAEE930510D}"/>
              </a:ext>
            </a:extLst>
          </p:cNvPr>
          <p:cNvSpPr>
            <a:spLocks noGrp="1"/>
          </p:cNvSpPr>
          <p:nvPr>
            <p:ph type="dt" sz="half" idx="10"/>
          </p:nvPr>
        </p:nvSpPr>
        <p:spPr/>
        <p:txBody>
          <a:bodyPr rtlCol="0"/>
          <a:lstStyle/>
          <a:p>
            <a:pPr rtl="0"/>
            <a:fld id="{D5F82687-206B-4120-98EE-142FED2FE901}"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B9568C84-3A49-4E3F-B2E7-4CE5D636B8CB}"/>
              </a:ext>
            </a:extLst>
          </p:cNvPr>
          <p:cNvSpPr>
            <a:spLocks noGrp="1"/>
          </p:cNvSpPr>
          <p:nvPr>
            <p:ph type="ftr" sz="quarter" idx="11"/>
          </p:nvPr>
        </p:nvSpPr>
        <p:spPr/>
        <p:txBody>
          <a:bodyPr rtlCol="0"/>
          <a:lstStyle>
            <a:lvl1pPr>
              <a:defRPr>
                <a:solidFill>
                  <a:schemeClr val="accent1"/>
                </a:solidFill>
              </a:defRPr>
            </a:lvl1pPr>
          </a:lstStyle>
          <a:p>
            <a:pPr rtl="0"/>
            <a:r>
              <a:rPr lang="tr-TR" noProof="0"/>
              <a:t>Sunu Başlığı</a:t>
            </a:r>
          </a:p>
        </p:txBody>
      </p:sp>
      <p:sp>
        <p:nvSpPr>
          <p:cNvPr id="6" name="Slayt Numarası Yer Tutucusu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9" name="Dikdörtgen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3" name="Düz Bağlayıcı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Metin Yer Tutucusu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8" name="Düz Bağlayıcı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Düz Bağlayıcı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Metin Yer Tutucusu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rtlCol="0" anchor="b">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cxnSp>
        <p:nvCxnSpPr>
          <p:cNvPr id="22" name="Düz Bağlayıcı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Düz Bağlayıcı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İçerik Yer Tutucusu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rtlCol="0">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Calibri Light" panose="020F0302020204030204" pitchFamily="34" charset="0"/>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rtl="0"/>
            <a:r>
              <a:rPr lang="tr-TR" noProof="0"/>
              <a:t>Asıl metin stillerini düzenlemek için tıklayın</a:t>
            </a:r>
          </a:p>
        </p:txBody>
      </p:sp>
      <p:sp>
        <p:nvSpPr>
          <p:cNvPr id="29" name="İçerik Yer Tutucusu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rtlCol="0">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Calibri Light" panose="020F0302020204030204" pitchFamily="34" charset="0"/>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rtl="0"/>
            <a:r>
              <a:rPr lang="tr-TR" noProof="0"/>
              <a:t>Asıl metin stillerini düzenlemek için tıklayın</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sim ve Başlı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Dikdörtgen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rtlCol="0"/>
          <a:lstStyle>
            <a:lvl1pPr>
              <a:defRPr/>
            </a:lvl1pPr>
          </a:lstStyle>
          <a:p>
            <a:pPr rtl="0"/>
            <a:r>
              <a:rPr lang="tr-TR" noProof="0"/>
              <a:t>RESİM SLAYDI</a:t>
            </a:r>
          </a:p>
        </p:txBody>
      </p:sp>
      <p:sp>
        <p:nvSpPr>
          <p:cNvPr id="5" name="Tarih Yer Tutucusu 4">
            <a:extLst>
              <a:ext uri="{FF2B5EF4-FFF2-40B4-BE49-F238E27FC236}">
                <a16:creationId xmlns:a16="http://schemas.microsoft.com/office/drawing/2014/main" id="{E5D93C86-ABD2-4554-A6DC-88EB255699E1}"/>
              </a:ext>
            </a:extLst>
          </p:cNvPr>
          <p:cNvSpPr>
            <a:spLocks noGrp="1"/>
          </p:cNvSpPr>
          <p:nvPr>
            <p:ph type="dt" sz="half" idx="10"/>
          </p:nvPr>
        </p:nvSpPr>
        <p:spPr/>
        <p:txBody>
          <a:bodyPr rtlCol="0"/>
          <a:lstStyle/>
          <a:p>
            <a:pPr rtl="0"/>
            <a:fld id="{ABA8F834-C82C-460E-8082-6C3EBAFD2F7A}" type="datetime1">
              <a:rPr lang="tr-TR" noProof="0" smtClean="0"/>
              <a:t>24.09.2025</a:t>
            </a:fld>
            <a:endParaRPr lang="tr-TR" noProof="0"/>
          </a:p>
        </p:txBody>
      </p:sp>
      <p:sp>
        <p:nvSpPr>
          <p:cNvPr id="6" name="Alt Bilgi Yer Tutucusu 5">
            <a:extLst>
              <a:ext uri="{FF2B5EF4-FFF2-40B4-BE49-F238E27FC236}">
                <a16:creationId xmlns:a16="http://schemas.microsoft.com/office/drawing/2014/main" id="{54E45015-FD92-48FC-8C28-ACCBC8BAB980}"/>
              </a:ext>
            </a:extLst>
          </p:cNvPr>
          <p:cNvSpPr>
            <a:spLocks noGrp="1"/>
          </p:cNvSpPr>
          <p:nvPr>
            <p:ph type="ftr" sz="quarter" idx="11"/>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8" name="Dikdörtgen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1" name="Düz Bağlayıcı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Metin Yer Tutucusu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4" name="Düz Bağlayıcı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Resim Yer Tutucusu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rtlCol="0" anchor="ctr" anchorCtr="0">
            <a:normAutofit/>
          </a:bodyPr>
          <a:lstStyle>
            <a:lvl1pPr marL="0" indent="0" algn="ctr">
              <a:buNone/>
              <a:defRPr sz="1500"/>
            </a:lvl1pPr>
          </a:lstStyle>
          <a:p>
            <a:pPr rtl="0"/>
            <a:r>
              <a:rPr lang="tr-TR" noProof="0"/>
              <a:t>Resim eklemek için simgeye tıklayın</a:t>
            </a:r>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Resim ve Başlık">
    <p:bg>
      <p:bgPr>
        <a:solidFill>
          <a:schemeClr val="bg1"/>
        </a:solidFill>
        <a:effectLst/>
      </p:bgPr>
    </p:bg>
    <p:spTree>
      <p:nvGrpSpPr>
        <p:cNvPr id="1" name=""/>
        <p:cNvGrpSpPr/>
        <p:nvPr/>
      </p:nvGrpSpPr>
      <p:grpSpPr>
        <a:xfrm>
          <a:off x="0" y="0"/>
          <a:ext cx="0" cy="0"/>
          <a:chOff x="0" y="0"/>
          <a:chExt cx="0" cy="0"/>
        </a:xfrm>
      </p:grpSpPr>
      <p:sp>
        <p:nvSpPr>
          <p:cNvPr id="13" name="Dikdörtgen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rtlCol="0"/>
          <a:lstStyle>
            <a:lvl1pPr>
              <a:defRPr>
                <a:gradFill>
                  <a:gsLst>
                    <a:gs pos="0">
                      <a:schemeClr val="bg2"/>
                    </a:gs>
                    <a:gs pos="100000">
                      <a:schemeClr val="accent1"/>
                    </a:gs>
                  </a:gsLst>
                  <a:lin ang="0" scaled="1"/>
                </a:gradFill>
              </a:defRPr>
            </a:lvl1pPr>
          </a:lstStyle>
          <a:p>
            <a:pPr rtl="0"/>
            <a:r>
              <a:rPr lang="tr-TR" noProof="0"/>
              <a:t>RESİM SLAYDI</a:t>
            </a:r>
          </a:p>
        </p:txBody>
      </p:sp>
      <p:sp>
        <p:nvSpPr>
          <p:cNvPr id="5" name="Tarih Yer Tutucusu 4">
            <a:extLst>
              <a:ext uri="{FF2B5EF4-FFF2-40B4-BE49-F238E27FC236}">
                <a16:creationId xmlns:a16="http://schemas.microsoft.com/office/drawing/2014/main" id="{E5D93C86-ABD2-4554-A6DC-88EB255699E1}"/>
              </a:ext>
            </a:extLst>
          </p:cNvPr>
          <p:cNvSpPr>
            <a:spLocks noGrp="1"/>
          </p:cNvSpPr>
          <p:nvPr>
            <p:ph type="dt" sz="half" idx="10"/>
          </p:nvPr>
        </p:nvSpPr>
        <p:spPr/>
        <p:txBody>
          <a:bodyPr rtlCol="0"/>
          <a:lstStyle/>
          <a:p>
            <a:pPr rtl="0"/>
            <a:fld id="{616D52A0-15A7-47A7-B924-AE7878C695A1}" type="datetime1">
              <a:rPr lang="tr-TR" noProof="0" smtClean="0"/>
              <a:t>24.09.2025</a:t>
            </a:fld>
            <a:endParaRPr lang="tr-TR" noProof="0"/>
          </a:p>
        </p:txBody>
      </p:sp>
      <p:sp>
        <p:nvSpPr>
          <p:cNvPr id="6" name="Alt Bilgi Yer Tutucusu 5">
            <a:extLst>
              <a:ext uri="{FF2B5EF4-FFF2-40B4-BE49-F238E27FC236}">
                <a16:creationId xmlns:a16="http://schemas.microsoft.com/office/drawing/2014/main" id="{54E45015-FD92-48FC-8C28-ACCBC8BAB980}"/>
              </a:ext>
            </a:extLst>
          </p:cNvPr>
          <p:cNvSpPr>
            <a:spLocks noGrp="1"/>
          </p:cNvSpPr>
          <p:nvPr>
            <p:ph type="ftr" sz="quarter" idx="11"/>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8" name="Dikdörtgen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1" name="Düz Bağlayıcı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Metin Yer Tutucusu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accent1"/>
                </a:solidFill>
              </a:defRPr>
            </a:lvl1pPr>
          </a:lstStyle>
          <a:p>
            <a:pPr lvl="0" rtl="0"/>
            <a:r>
              <a:rPr lang="tr-TR" noProof="0"/>
              <a:t>20XX</a:t>
            </a:r>
          </a:p>
        </p:txBody>
      </p:sp>
      <p:cxnSp>
        <p:nvCxnSpPr>
          <p:cNvPr id="14" name="Düz Bağlayıcı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Resim Yer Tutucusu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rtlCol="0" anchor="ctr" anchorCtr="0">
            <a:normAutofit/>
          </a:bodyPr>
          <a:lstStyle>
            <a:lvl1pPr marL="0" indent="0" algn="ctr">
              <a:buNone/>
              <a:defRPr sz="1500"/>
            </a:lvl1pPr>
          </a:lstStyle>
          <a:p>
            <a:pPr rtl="0"/>
            <a:r>
              <a:rPr lang="tr-TR" noProof="0"/>
              <a:t>Resim eklemek için simgeye tıklayın</a:t>
            </a:r>
          </a:p>
        </p:txBody>
      </p:sp>
      <p:cxnSp>
        <p:nvCxnSpPr>
          <p:cNvPr id="15" name="Düz Bağlayıcı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sim ve Başlı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Dikdörtgen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rtlCol="0"/>
          <a:lstStyle>
            <a:lvl1pPr>
              <a:defRPr/>
            </a:lvl1pPr>
          </a:lstStyle>
          <a:p>
            <a:pPr rtl="0"/>
            <a:r>
              <a:rPr lang="tr-TR" noProof="0"/>
              <a:t>RESİM SLAYDI</a:t>
            </a:r>
          </a:p>
        </p:txBody>
      </p:sp>
      <p:sp>
        <p:nvSpPr>
          <p:cNvPr id="5" name="Tarih Yer Tutucusu 4">
            <a:extLst>
              <a:ext uri="{FF2B5EF4-FFF2-40B4-BE49-F238E27FC236}">
                <a16:creationId xmlns:a16="http://schemas.microsoft.com/office/drawing/2014/main" id="{E5D93C86-ABD2-4554-A6DC-88EB255699E1}"/>
              </a:ext>
            </a:extLst>
          </p:cNvPr>
          <p:cNvSpPr>
            <a:spLocks noGrp="1"/>
          </p:cNvSpPr>
          <p:nvPr>
            <p:ph type="dt" sz="half" idx="10"/>
          </p:nvPr>
        </p:nvSpPr>
        <p:spPr/>
        <p:txBody>
          <a:bodyPr rtlCol="0"/>
          <a:lstStyle/>
          <a:p>
            <a:pPr rtl="0"/>
            <a:fld id="{5533459D-EFDE-4CDA-B099-BF47548B25E3}" type="datetime1">
              <a:rPr lang="tr-TR" noProof="0" smtClean="0"/>
              <a:t>24.09.2025</a:t>
            </a:fld>
            <a:endParaRPr lang="tr-TR" noProof="0"/>
          </a:p>
        </p:txBody>
      </p:sp>
      <p:sp>
        <p:nvSpPr>
          <p:cNvPr id="6" name="Alt Bilgi Yer Tutucusu 5">
            <a:extLst>
              <a:ext uri="{FF2B5EF4-FFF2-40B4-BE49-F238E27FC236}">
                <a16:creationId xmlns:a16="http://schemas.microsoft.com/office/drawing/2014/main" id="{54E45015-FD92-48FC-8C28-ACCBC8BAB980}"/>
              </a:ext>
            </a:extLst>
          </p:cNvPr>
          <p:cNvSpPr>
            <a:spLocks noGrp="1"/>
          </p:cNvSpPr>
          <p:nvPr>
            <p:ph type="ftr" sz="quarter" idx="11"/>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8" name="Dikdörtgen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0" name="Resim Yer Tutucusu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rtlCol="0" anchor="ctr" anchorCtr="0">
            <a:normAutofit/>
          </a:bodyPr>
          <a:lstStyle>
            <a:lvl1pPr marL="0" indent="0" algn="ctr">
              <a:buNone/>
              <a:defRPr sz="1500"/>
            </a:lvl1pPr>
          </a:lstStyle>
          <a:p>
            <a:pPr rtl="0"/>
            <a:r>
              <a:rPr lang="tr-TR" noProof="0"/>
              <a:t>Resim eklemek için simgeye tıklayın</a:t>
            </a:r>
          </a:p>
        </p:txBody>
      </p:sp>
      <p:cxnSp>
        <p:nvCxnSpPr>
          <p:cNvPr id="15" name="Düz Bağlayıcı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Metin Yer Tutucusu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8" name="Düz Bağlayıcı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Resim ve Başlı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4" name="Resim Yer Tutucusu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rtlCol="0" anchor="ctr" anchorCtr="0">
            <a:normAutofit/>
          </a:bodyPr>
          <a:lstStyle>
            <a:lvl1pPr marL="0" indent="0" algn="ctr">
              <a:buNone/>
              <a:defRPr sz="1500"/>
            </a:lvl1pPr>
          </a:lstStyle>
          <a:p>
            <a:pPr rtl="0"/>
            <a:r>
              <a:rPr lang="tr-TR" noProof="0"/>
              <a:t>Resim eklemek için simgeye tıklayın</a:t>
            </a:r>
          </a:p>
        </p:txBody>
      </p:sp>
      <p:sp>
        <p:nvSpPr>
          <p:cNvPr id="2" name="Başlık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rtlCol="0"/>
          <a:lstStyle>
            <a:lvl1pPr>
              <a:defRPr/>
            </a:lvl1pPr>
          </a:lstStyle>
          <a:p>
            <a:pPr rtl="0"/>
            <a:r>
              <a:rPr lang="tr-TR" noProof="0"/>
              <a:t>RESİM</a:t>
            </a:r>
            <a:br>
              <a:rPr lang="tr-TR" noProof="0"/>
            </a:br>
            <a:r>
              <a:rPr lang="tr-TR" noProof="0"/>
              <a:t>SLAYDI</a:t>
            </a:r>
          </a:p>
        </p:txBody>
      </p:sp>
      <p:sp>
        <p:nvSpPr>
          <p:cNvPr id="4" name="Tarih Yer Tutucusu 3">
            <a:extLst>
              <a:ext uri="{FF2B5EF4-FFF2-40B4-BE49-F238E27FC236}">
                <a16:creationId xmlns:a16="http://schemas.microsoft.com/office/drawing/2014/main" id="{D269E74E-E12F-474D-8520-0AAEE930510D}"/>
              </a:ext>
            </a:extLst>
          </p:cNvPr>
          <p:cNvSpPr>
            <a:spLocks noGrp="1"/>
          </p:cNvSpPr>
          <p:nvPr>
            <p:ph type="dt" sz="half" idx="10"/>
          </p:nvPr>
        </p:nvSpPr>
        <p:spPr/>
        <p:txBody>
          <a:bodyPr rtlCol="0"/>
          <a:lstStyle/>
          <a:p>
            <a:pPr rtl="0"/>
            <a:fld id="{6884205D-35E5-4637-A1DF-F4C21711E58E}"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B9568C84-3A49-4E3F-B2E7-4CE5D636B8CB}"/>
              </a:ext>
            </a:extLst>
          </p:cNvPr>
          <p:cNvSpPr>
            <a:spLocks noGrp="1"/>
          </p:cNvSpPr>
          <p:nvPr>
            <p:ph type="ftr" sz="quarter" idx="11"/>
          </p:nvPr>
        </p:nvSpPr>
        <p:spPr/>
        <p:txBody>
          <a:bodyPr rtlCol="0"/>
          <a:lstStyle/>
          <a:p>
            <a:pPr rtl="0"/>
            <a:r>
              <a:rPr lang="tr-TR" noProof="0"/>
              <a:t>Sunu Başlığı</a:t>
            </a:r>
          </a:p>
        </p:txBody>
      </p:sp>
      <p:sp>
        <p:nvSpPr>
          <p:cNvPr id="6" name="Slayt Numarası Yer Tutucusu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9" name="Dikdörtgen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3" name="Düz Bağlayıcı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Metin Yer Tutucusu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9" name="Düz Bağlayıcı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Resim ve Başlık">
    <p:bg>
      <p:bgPr>
        <a:solidFill>
          <a:schemeClr val="bg1"/>
        </a:solidFill>
        <a:effectLst/>
      </p:bgPr>
    </p:bg>
    <p:spTree>
      <p:nvGrpSpPr>
        <p:cNvPr id="1" name=""/>
        <p:cNvGrpSpPr/>
        <p:nvPr/>
      </p:nvGrpSpPr>
      <p:grpSpPr>
        <a:xfrm>
          <a:off x="0" y="0"/>
          <a:ext cx="0" cy="0"/>
          <a:chOff x="0" y="0"/>
          <a:chExt cx="0" cy="0"/>
        </a:xfrm>
      </p:grpSpPr>
      <p:sp>
        <p:nvSpPr>
          <p:cNvPr id="25" name="Resim Yer Tutucusu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rtlCol="0" anchor="ctr" anchorCtr="0">
            <a:noAutofit/>
          </a:bodyPr>
          <a:lstStyle>
            <a:lvl1pPr marL="0" indent="0" algn="ctr">
              <a:buNone/>
              <a:defRPr sz="1500"/>
            </a:lvl1pPr>
          </a:lstStyle>
          <a:p>
            <a:pPr rtl="0"/>
            <a:r>
              <a:rPr lang="tr-TR" noProof="0"/>
              <a:t>Resim eklemek için simgeye tıklayın</a:t>
            </a:r>
          </a:p>
        </p:txBody>
      </p:sp>
      <p:sp>
        <p:nvSpPr>
          <p:cNvPr id="11" name="Dikdörtgen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rtlCol="0" anchor="b">
            <a:normAutofit/>
          </a:bodyPr>
          <a:lstStyle>
            <a:lvl1pPr algn="l">
              <a:defRPr sz="4000" b="1">
                <a:solidFill>
                  <a:schemeClr val="bg1"/>
                </a:solidFill>
              </a:defRPr>
            </a:lvl1pPr>
          </a:lstStyle>
          <a:p>
            <a:pPr rtl="0"/>
            <a:r>
              <a:rPr lang="tr-TR" noProof="0"/>
              <a:t>RESİM</a:t>
            </a:r>
            <a:br>
              <a:rPr lang="tr-TR" noProof="0"/>
            </a:br>
            <a:r>
              <a:rPr lang="tr-TR" noProof="0"/>
              <a:t>SLAYDI</a:t>
            </a:r>
          </a:p>
        </p:txBody>
      </p:sp>
      <p:sp>
        <p:nvSpPr>
          <p:cNvPr id="4" name="Tarih Yer Tutucusu 3">
            <a:extLst>
              <a:ext uri="{FF2B5EF4-FFF2-40B4-BE49-F238E27FC236}">
                <a16:creationId xmlns:a16="http://schemas.microsoft.com/office/drawing/2014/main" id="{3B887B92-5889-454A-83C8-E0DE513D8F3F}"/>
              </a:ext>
            </a:extLst>
          </p:cNvPr>
          <p:cNvSpPr>
            <a:spLocks noGrp="1"/>
          </p:cNvSpPr>
          <p:nvPr>
            <p:ph type="dt" sz="half" idx="10"/>
          </p:nvPr>
        </p:nvSpPr>
        <p:spPr/>
        <p:txBody>
          <a:bodyPr rtlCol="0"/>
          <a:lstStyle/>
          <a:p>
            <a:pPr rtl="0"/>
            <a:fld id="{D363E7CC-3C38-491F-B330-EEDEAC06AD83}"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rtlCol="0"/>
          <a:lstStyle/>
          <a:p>
            <a:pPr rtl="0"/>
            <a:r>
              <a:rPr lang="tr-TR" noProof="0"/>
              <a:t>Sunu Başlığı</a:t>
            </a:r>
          </a:p>
        </p:txBody>
      </p:sp>
      <p:sp>
        <p:nvSpPr>
          <p:cNvPr id="6" name="Slayt Numarası Yer Tutucusu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cxnSp>
        <p:nvCxnSpPr>
          <p:cNvPr id="17" name="Düz Bağlayıcı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Dikdörtgen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3" name="Metin Yer Tutucusu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accent1"/>
                </a:solidFill>
              </a:defRPr>
            </a:lvl1pPr>
          </a:lstStyle>
          <a:p>
            <a:pPr lvl="0" rtl="0"/>
            <a:r>
              <a:rPr lang="tr-TR" noProof="0"/>
              <a:t>20XX</a:t>
            </a:r>
          </a:p>
        </p:txBody>
      </p:sp>
      <p:cxnSp>
        <p:nvCxnSpPr>
          <p:cNvPr id="12" name="Düz Bağlayıcı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sim Yazılı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Dikdörtgen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rtlCol="0"/>
          <a:lstStyle>
            <a:lvl1pPr>
              <a:defRPr/>
            </a:lvl1pPr>
          </a:lstStyle>
          <a:p>
            <a:pPr rtl="0"/>
            <a:r>
              <a:rPr lang="tr-TR" noProof="0"/>
              <a:t>GRAFİK SLAYDI</a:t>
            </a:r>
          </a:p>
        </p:txBody>
      </p:sp>
      <p:sp>
        <p:nvSpPr>
          <p:cNvPr id="3" name="Tarih Yer Tutucusu 2">
            <a:extLst>
              <a:ext uri="{FF2B5EF4-FFF2-40B4-BE49-F238E27FC236}">
                <a16:creationId xmlns:a16="http://schemas.microsoft.com/office/drawing/2014/main" id="{6236F3ED-82D9-4642-A435-86170B8919AF}"/>
              </a:ext>
            </a:extLst>
          </p:cNvPr>
          <p:cNvSpPr>
            <a:spLocks noGrp="1"/>
          </p:cNvSpPr>
          <p:nvPr>
            <p:ph type="dt" sz="half" idx="10"/>
          </p:nvPr>
        </p:nvSpPr>
        <p:spPr/>
        <p:txBody>
          <a:bodyPr rtlCol="0"/>
          <a:lstStyle/>
          <a:p>
            <a:pPr rtl="0"/>
            <a:fld id="{C25FCD20-F528-48CA-9C2D-520A0650D2B2}" type="datetime1">
              <a:rPr lang="tr-TR" noProof="0" smtClean="0"/>
              <a:t>24.09.2025</a:t>
            </a:fld>
            <a:endParaRPr lang="tr-TR" noProof="0"/>
          </a:p>
        </p:txBody>
      </p:sp>
      <p:sp>
        <p:nvSpPr>
          <p:cNvPr id="4" name="Alt Bilgi Yer Tutucusu 3">
            <a:extLst>
              <a:ext uri="{FF2B5EF4-FFF2-40B4-BE49-F238E27FC236}">
                <a16:creationId xmlns:a16="http://schemas.microsoft.com/office/drawing/2014/main" id="{B172C020-7618-45BB-AF25-CD2F3A57D922}"/>
              </a:ext>
            </a:extLst>
          </p:cNvPr>
          <p:cNvSpPr>
            <a:spLocks noGrp="1"/>
          </p:cNvSpPr>
          <p:nvPr>
            <p:ph type="ftr" sz="quarter" idx="11"/>
          </p:nvPr>
        </p:nvSpPr>
        <p:spPr/>
        <p:txBody>
          <a:bodyPr rtlCol="0"/>
          <a:lstStyle/>
          <a:p>
            <a:pPr rtl="0"/>
            <a:r>
              <a:rPr lang="tr-TR" noProof="0"/>
              <a:t>Sunu Başlığı</a:t>
            </a:r>
          </a:p>
        </p:txBody>
      </p:sp>
      <p:sp>
        <p:nvSpPr>
          <p:cNvPr id="5" name="Slayt Numarası Yer Tutucusu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8" name="Dikdörtgen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9" name="Metin Yer Tutucusu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rtlCol="0" anchor="b"/>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10" name="İçerik Yer Tutucusu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rtlCol="0">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Calibri Light" panose="020F0302020204030204" pitchFamily="34" charset="0"/>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rtl="0"/>
            <a:r>
              <a:rPr lang="tr-TR" noProof="0"/>
              <a:t>Asıl metin stillerini düzenlemek için tıklayın</a:t>
            </a:r>
          </a:p>
        </p:txBody>
      </p:sp>
      <p:sp>
        <p:nvSpPr>
          <p:cNvPr id="11" name="Metin Yer Tutucusu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rtlCol="0" anchor="b">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12" name="İçerik Yer Tutucusu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rtlCol="0">
            <a:normAutofit/>
          </a:bodyPr>
          <a:lstStyle>
            <a:lvl1pPr>
              <a:defRPr lang="en-US" sz="1600" i="0" kern="1200" dirty="0" smtClean="0">
                <a:solidFill>
                  <a:schemeClr val="bg1"/>
                </a:solidFill>
                <a:latin typeface="Calibri Light" panose="020F0302020204030204" pitchFamily="34" charset="0"/>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cxnSp>
        <p:nvCxnSpPr>
          <p:cNvPr id="13" name="Düz Bağlayıcı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Düz Bağlayıcı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Metin Yer Tutucusu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7" name="Düz Bağlayıcı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Düz Bağlayıcı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Resim Yazılı İçerik">
    <p:bg>
      <p:bgPr>
        <a:solidFill>
          <a:schemeClr val="bg1"/>
        </a:solidFill>
        <a:effectLst/>
      </p:bgPr>
    </p:bg>
    <p:spTree>
      <p:nvGrpSpPr>
        <p:cNvPr id="1" name=""/>
        <p:cNvGrpSpPr/>
        <p:nvPr/>
      </p:nvGrpSpPr>
      <p:grpSpPr>
        <a:xfrm>
          <a:off x="0" y="0"/>
          <a:ext cx="0" cy="0"/>
          <a:chOff x="0" y="0"/>
          <a:chExt cx="0" cy="0"/>
        </a:xfrm>
      </p:grpSpPr>
      <p:sp>
        <p:nvSpPr>
          <p:cNvPr id="19" name="Dikdörtgen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rtlCol="0"/>
          <a:lstStyle>
            <a:lvl1pPr>
              <a:defRPr>
                <a:gradFill>
                  <a:gsLst>
                    <a:gs pos="0">
                      <a:schemeClr val="bg2"/>
                    </a:gs>
                    <a:gs pos="100000">
                      <a:schemeClr val="accent1"/>
                    </a:gs>
                  </a:gsLst>
                  <a:lin ang="0" scaled="1"/>
                </a:gradFill>
              </a:defRPr>
            </a:lvl1pPr>
          </a:lstStyle>
          <a:p>
            <a:pPr rtl="0"/>
            <a:r>
              <a:rPr lang="tr-TR" noProof="0"/>
              <a:t>GRAFİK SLAYDI</a:t>
            </a:r>
          </a:p>
        </p:txBody>
      </p:sp>
      <p:sp>
        <p:nvSpPr>
          <p:cNvPr id="3" name="Tarih Yer Tutucusu 2">
            <a:extLst>
              <a:ext uri="{FF2B5EF4-FFF2-40B4-BE49-F238E27FC236}">
                <a16:creationId xmlns:a16="http://schemas.microsoft.com/office/drawing/2014/main" id="{6236F3ED-82D9-4642-A435-86170B8919AF}"/>
              </a:ext>
            </a:extLst>
          </p:cNvPr>
          <p:cNvSpPr>
            <a:spLocks noGrp="1"/>
          </p:cNvSpPr>
          <p:nvPr>
            <p:ph type="dt" sz="half" idx="10"/>
          </p:nvPr>
        </p:nvSpPr>
        <p:spPr/>
        <p:txBody>
          <a:bodyPr rtlCol="0"/>
          <a:lstStyle/>
          <a:p>
            <a:pPr rtl="0"/>
            <a:fld id="{E06102A8-D2C6-4447-B0F0-67C6C7B3CB45}" type="datetime1">
              <a:rPr lang="tr-TR" noProof="0" smtClean="0"/>
              <a:t>24.09.2025</a:t>
            </a:fld>
            <a:endParaRPr lang="tr-TR" noProof="0"/>
          </a:p>
        </p:txBody>
      </p:sp>
      <p:sp>
        <p:nvSpPr>
          <p:cNvPr id="4" name="Alt Bilgi Yer Tutucusu 3">
            <a:extLst>
              <a:ext uri="{FF2B5EF4-FFF2-40B4-BE49-F238E27FC236}">
                <a16:creationId xmlns:a16="http://schemas.microsoft.com/office/drawing/2014/main" id="{B172C020-7618-45BB-AF25-CD2F3A57D922}"/>
              </a:ext>
            </a:extLst>
          </p:cNvPr>
          <p:cNvSpPr>
            <a:spLocks noGrp="1"/>
          </p:cNvSpPr>
          <p:nvPr>
            <p:ph type="ftr" sz="quarter" idx="11"/>
          </p:nvPr>
        </p:nvSpPr>
        <p:spPr/>
        <p:txBody>
          <a:bodyPr rtlCol="0"/>
          <a:lstStyle/>
          <a:p>
            <a:pPr rtl="0"/>
            <a:r>
              <a:rPr lang="tr-TR" noProof="0"/>
              <a:t>Sunu Başlığı</a:t>
            </a:r>
          </a:p>
        </p:txBody>
      </p:sp>
      <p:sp>
        <p:nvSpPr>
          <p:cNvPr id="5" name="Slayt Numarası Yer Tutucusu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8" name="Dikdörtgen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9" name="Metin Yer Tutucusu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rtlCol="0" anchor="b"/>
          <a:lstStyle>
            <a:lvl1pPr marL="0" indent="0">
              <a:buNone/>
              <a:defRPr lang="en-US" sz="2500" b="1" i="0" kern="1200" dirty="0" smtClean="0">
                <a:solidFill>
                  <a:schemeClr val="bg2"/>
                </a:solidFill>
                <a:latin typeface="Calibri Light" panose="020F03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10" name="İçerik Yer Tutucusu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rtlCol="0">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Calibri Light" panose="020F0302020204030204" pitchFamily="34" charset="0"/>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rtl="0"/>
            <a:r>
              <a:rPr lang="tr-TR" noProof="0"/>
              <a:t>Asıl metin stillerini düzenlemek için tıklayın</a:t>
            </a:r>
          </a:p>
        </p:txBody>
      </p:sp>
      <p:sp>
        <p:nvSpPr>
          <p:cNvPr id="11" name="Metin Yer Tutucusu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rtlCol="0" anchor="b">
            <a:normAutofit/>
          </a:bodyPr>
          <a:lstStyle>
            <a:lvl1pPr marL="0" indent="0">
              <a:buNone/>
              <a:defRPr lang="en-US" sz="2500" b="1" i="0" kern="1200" dirty="0" smtClean="0">
                <a:solidFill>
                  <a:schemeClr val="accent1"/>
                </a:solidFill>
                <a:latin typeface="Calibri Light" panose="020F03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12" name="İçerik Yer Tutucusu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rtlCol="0">
            <a:normAutofit/>
          </a:bodyPr>
          <a:lstStyle>
            <a:lvl1pPr>
              <a:defRPr lang="en-US" sz="1600" i="0" kern="1200" dirty="0" smtClean="0">
                <a:solidFill>
                  <a:schemeClr val="tx1">
                    <a:lumMod val="75000"/>
                    <a:lumOff val="25000"/>
                  </a:schemeClr>
                </a:solidFill>
                <a:latin typeface="Calibri Light" panose="020F0302020204030204" pitchFamily="34" charset="0"/>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cxnSp>
        <p:nvCxnSpPr>
          <p:cNvPr id="13" name="Düz Bağlayıcı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Düz Bağlayıcı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Metin Yer Tutucusu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accent1"/>
                </a:solidFill>
              </a:defRPr>
            </a:lvl1pPr>
          </a:lstStyle>
          <a:p>
            <a:pPr lvl="0" rtl="0"/>
            <a:r>
              <a:rPr lang="tr-TR" noProof="0"/>
              <a:t>20XX</a:t>
            </a:r>
          </a:p>
        </p:txBody>
      </p:sp>
      <p:cxnSp>
        <p:nvCxnSpPr>
          <p:cNvPr id="17" name="Düz Bağlayıcı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Düz Bağlayıcı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esim Yazılı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Dikdörtgen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26" name="Düz Bağlayıcı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Metin Yer Tutucusu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29" name="Düz Bağlayıcı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Başlık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rtlCol="0"/>
          <a:lstStyle>
            <a:lvl1pPr>
              <a:defRPr/>
            </a:lvl1pPr>
          </a:lstStyle>
          <a:p>
            <a:pPr rtl="0"/>
            <a:r>
              <a:rPr lang="tr-TR" noProof="0"/>
              <a:t>GRAFİK SLAYDI</a:t>
            </a:r>
          </a:p>
        </p:txBody>
      </p:sp>
      <p:sp>
        <p:nvSpPr>
          <p:cNvPr id="3" name="Tarih Yer Tutucusu 2">
            <a:extLst>
              <a:ext uri="{FF2B5EF4-FFF2-40B4-BE49-F238E27FC236}">
                <a16:creationId xmlns:a16="http://schemas.microsoft.com/office/drawing/2014/main" id="{6236F3ED-82D9-4642-A435-86170B8919AF}"/>
              </a:ext>
            </a:extLst>
          </p:cNvPr>
          <p:cNvSpPr>
            <a:spLocks noGrp="1"/>
          </p:cNvSpPr>
          <p:nvPr>
            <p:ph type="dt" sz="half" idx="10"/>
          </p:nvPr>
        </p:nvSpPr>
        <p:spPr/>
        <p:txBody>
          <a:bodyPr rtlCol="0"/>
          <a:lstStyle/>
          <a:p>
            <a:pPr rtl="0"/>
            <a:fld id="{ACDE60D8-FA18-4ACE-BDBE-AA0E68546B5F}" type="datetime1">
              <a:rPr lang="tr-TR" noProof="0" smtClean="0"/>
              <a:t>24.09.2025</a:t>
            </a:fld>
            <a:endParaRPr lang="tr-TR" noProof="0"/>
          </a:p>
        </p:txBody>
      </p:sp>
      <p:sp>
        <p:nvSpPr>
          <p:cNvPr id="4" name="Alt Bilgi Yer Tutucusu 3">
            <a:extLst>
              <a:ext uri="{FF2B5EF4-FFF2-40B4-BE49-F238E27FC236}">
                <a16:creationId xmlns:a16="http://schemas.microsoft.com/office/drawing/2014/main" id="{B172C020-7618-45BB-AF25-CD2F3A57D922}"/>
              </a:ext>
            </a:extLst>
          </p:cNvPr>
          <p:cNvSpPr>
            <a:spLocks noGrp="1"/>
          </p:cNvSpPr>
          <p:nvPr>
            <p:ph type="ftr" sz="quarter" idx="11"/>
          </p:nvPr>
        </p:nvSpPr>
        <p:spPr/>
        <p:txBody>
          <a:bodyPr rtlCol="0"/>
          <a:lstStyle/>
          <a:p>
            <a:pPr rtl="0"/>
            <a:r>
              <a:rPr lang="tr-TR" noProof="0"/>
              <a:t>Sunu Başlığı</a:t>
            </a:r>
          </a:p>
        </p:txBody>
      </p:sp>
      <p:sp>
        <p:nvSpPr>
          <p:cNvPr id="5" name="Slayt Numarası Yer Tutucusu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8" name="Dikdörtgen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9" name="Metin Yer Tutucusu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rtlCol="0" anchor="b"/>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10" name="İçerik Yer Tutucusu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rtlCol="0">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Calibri Light" panose="020F0302020204030204" pitchFamily="34" charset="0"/>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rtl="0"/>
            <a:r>
              <a:rPr lang="tr-TR" noProof="0"/>
              <a:t>Asıl metin stillerini düzenlemek için tıklayın</a:t>
            </a:r>
          </a:p>
        </p:txBody>
      </p:sp>
      <p:sp>
        <p:nvSpPr>
          <p:cNvPr id="11" name="Metin Yer Tutucusu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rtlCol="0" anchor="b">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12" name="İçerik Yer Tutucusu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rtlCol="0">
            <a:normAutofit/>
          </a:bodyPr>
          <a:lstStyle>
            <a:lvl1pPr>
              <a:defRPr lang="en-US" sz="1600" i="0" kern="1200" dirty="0" smtClean="0">
                <a:solidFill>
                  <a:schemeClr val="bg1"/>
                </a:solidFill>
                <a:latin typeface="Calibri Light" panose="020F0302020204030204" pitchFamily="34" charset="0"/>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cxnSp>
        <p:nvCxnSpPr>
          <p:cNvPr id="13" name="Düz Bağlayıcı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Düz Bağlayıcı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rtlCol="0" anchor="b">
            <a:normAutofit/>
          </a:bodyPr>
          <a:lstStyle>
            <a:lvl1pPr algn="l">
              <a:defRPr sz="5500" b="1">
                <a:solidFill>
                  <a:schemeClr val="bg1"/>
                </a:solidFill>
              </a:defRPr>
            </a:lvl1pPr>
          </a:lstStyle>
          <a:p>
            <a:pPr rtl="0"/>
            <a:r>
              <a:rPr lang="tr-TR" noProof="0"/>
              <a:t>SUNU BAŞLIĞI</a:t>
            </a:r>
          </a:p>
        </p:txBody>
      </p:sp>
      <p:sp>
        <p:nvSpPr>
          <p:cNvPr id="3" name="Alt Başlık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rtlCol="0">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Lorem Ipsum Dolor</a:t>
            </a:r>
          </a:p>
        </p:txBody>
      </p:sp>
      <p:sp>
        <p:nvSpPr>
          <p:cNvPr id="4" name="Tarih Yer Tutucusu 3">
            <a:extLst>
              <a:ext uri="{FF2B5EF4-FFF2-40B4-BE49-F238E27FC236}">
                <a16:creationId xmlns:a16="http://schemas.microsoft.com/office/drawing/2014/main" id="{3B887B92-5889-454A-83C8-E0DE513D8F3F}"/>
              </a:ext>
            </a:extLst>
          </p:cNvPr>
          <p:cNvSpPr>
            <a:spLocks noGrp="1"/>
          </p:cNvSpPr>
          <p:nvPr>
            <p:ph type="dt" sz="half" idx="10"/>
          </p:nvPr>
        </p:nvSpPr>
        <p:spPr/>
        <p:txBody>
          <a:bodyPr rtlCol="0"/>
          <a:lstStyle/>
          <a:p>
            <a:pPr rtl="0"/>
            <a:fld id="{0C224328-80FA-420B-AF78-821B8C67C37A}"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0C53F66A-C669-4D83-A278-F325DE22EAC3}"/>
              </a:ext>
            </a:extLst>
          </p:cNvPr>
          <p:cNvSpPr>
            <a:spLocks noGrp="1"/>
          </p:cNvSpPr>
          <p:nvPr>
            <p:ph type="ftr" sz="quarter" idx="11"/>
          </p:nvPr>
        </p:nvSpPr>
        <p:spPr/>
        <p:txBody>
          <a:bodyPr rtlCol="0"/>
          <a:lstStyle/>
          <a:p>
            <a:pPr rtl="0"/>
            <a:r>
              <a:rPr lang="tr-TR" noProof="0"/>
              <a:t>Sunu Başlığı</a:t>
            </a:r>
          </a:p>
        </p:txBody>
      </p:sp>
      <p:sp>
        <p:nvSpPr>
          <p:cNvPr id="6" name="Slayt Numarası Yer Tutucusu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10" name="Dikdörtgen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2" name="Düz Bağlayıcı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Metin Yer Tutucusu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rtlCol="0"/>
          <a:lstStyle>
            <a:lvl1pPr marL="0" indent="0" algn="r">
              <a:buNone/>
              <a:defRPr lang="en-US" sz="3000" b="1" i="0" kern="1200" dirty="0">
                <a:solidFill>
                  <a:schemeClr val="bg2"/>
                </a:solidFill>
                <a:latin typeface="Calibri Light" panose="020F0302020204030204" pitchFamily="34" charset="0"/>
                <a:ea typeface="+mn-ea"/>
                <a:cs typeface="+mn-cs"/>
              </a:defRPr>
            </a:lvl1pPr>
          </a:lstStyle>
          <a:p>
            <a:pPr lvl="0" rtl="0"/>
            <a:r>
              <a:rPr lang="tr-TR" noProof="0"/>
              <a:t>20XX</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sim Yazılı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14" name="Metin Yer Tutucusu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rtlCol="0" anchor="b"/>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2" name="Başlık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rtlCol="0"/>
          <a:lstStyle>
            <a:lvl1pPr>
              <a:defRPr/>
            </a:lvl1pPr>
          </a:lstStyle>
          <a:p>
            <a:pPr rtl="0"/>
            <a:r>
              <a:rPr lang="tr-TR" noProof="0"/>
              <a:t>GRAFİK</a:t>
            </a:r>
            <a:br>
              <a:rPr lang="tr-TR" noProof="0"/>
            </a:br>
            <a:r>
              <a:rPr lang="tr-TR" noProof="0"/>
              <a:t>SLAYDI</a:t>
            </a:r>
          </a:p>
        </p:txBody>
      </p:sp>
      <p:sp>
        <p:nvSpPr>
          <p:cNvPr id="4" name="Tarih Yer Tutucusu 3">
            <a:extLst>
              <a:ext uri="{FF2B5EF4-FFF2-40B4-BE49-F238E27FC236}">
                <a16:creationId xmlns:a16="http://schemas.microsoft.com/office/drawing/2014/main" id="{D269E74E-E12F-474D-8520-0AAEE930510D}"/>
              </a:ext>
            </a:extLst>
          </p:cNvPr>
          <p:cNvSpPr>
            <a:spLocks noGrp="1"/>
          </p:cNvSpPr>
          <p:nvPr>
            <p:ph type="dt" sz="half" idx="10"/>
          </p:nvPr>
        </p:nvSpPr>
        <p:spPr/>
        <p:txBody>
          <a:bodyPr rtlCol="0"/>
          <a:lstStyle/>
          <a:p>
            <a:pPr rtl="0"/>
            <a:fld id="{B1A9C304-855F-4D15-AAA5-89E9EFFD80CF}"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B9568C84-3A49-4E3F-B2E7-4CE5D636B8CB}"/>
              </a:ext>
            </a:extLst>
          </p:cNvPr>
          <p:cNvSpPr>
            <a:spLocks noGrp="1"/>
          </p:cNvSpPr>
          <p:nvPr>
            <p:ph type="ftr" sz="quarter" idx="11"/>
          </p:nvPr>
        </p:nvSpPr>
        <p:spPr/>
        <p:txBody>
          <a:bodyPr rtlCol="0"/>
          <a:lstStyle/>
          <a:p>
            <a:pPr rtl="0"/>
            <a:r>
              <a:rPr lang="tr-TR" noProof="0"/>
              <a:t>Sunu Başlığı</a:t>
            </a:r>
          </a:p>
        </p:txBody>
      </p:sp>
      <p:sp>
        <p:nvSpPr>
          <p:cNvPr id="6" name="Slayt Numarası Yer Tutucusu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9" name="Dikdörtgen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3" name="Düz Bağlayıcı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Metin Yer Tutucusu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8" name="Düz Bağlayıcı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Düz Bağlayıcı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İçerik Yer Tutucusu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rtlCol="0">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Calibri Light" panose="020F0302020204030204" pitchFamily="34" charset="0"/>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rtl="0"/>
            <a:r>
              <a:rPr lang="tr-TR" noProof="0"/>
              <a:t>Asıl metin stillerini düzenlemek için tıklayın</a:t>
            </a:r>
          </a:p>
        </p:txBody>
      </p:sp>
      <p:sp>
        <p:nvSpPr>
          <p:cNvPr id="20" name="Metin Yer Tutucusu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rtlCol="0" anchor="b">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21" name="İçerik Yer Tutucusu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rtlCol="0">
            <a:normAutofit/>
          </a:bodyPr>
          <a:lstStyle>
            <a:lvl1pPr>
              <a:defRPr lang="en-US" sz="1600" i="0" kern="1200" dirty="0" smtClean="0">
                <a:solidFill>
                  <a:schemeClr val="bg1"/>
                </a:solidFill>
                <a:latin typeface="Calibri Light" panose="020F0302020204030204" pitchFamily="34" charset="0"/>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cxnSp>
        <p:nvCxnSpPr>
          <p:cNvPr id="22" name="Düz Bağlayıcı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Düz Bağlayıcı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Resim Yazılı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14" name="Metin Yer Tutucusu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rtlCol="0" anchor="b"/>
          <a:lstStyle>
            <a:lvl1pPr marL="0" indent="0">
              <a:buNone/>
              <a:defRPr lang="en-US" sz="2500" b="1" i="0" kern="1200" dirty="0" smtClean="0">
                <a:solidFill>
                  <a:schemeClr val="bg2"/>
                </a:solidFill>
                <a:latin typeface="Calibri Light" panose="020F03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2" name="Başlık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rtlCol="0"/>
          <a:lstStyle>
            <a:lvl1pPr>
              <a:defRPr>
                <a:gradFill>
                  <a:gsLst>
                    <a:gs pos="0">
                      <a:schemeClr val="bg2"/>
                    </a:gs>
                    <a:gs pos="100000">
                      <a:schemeClr val="accent1"/>
                    </a:gs>
                  </a:gsLst>
                  <a:lin ang="0" scaled="1"/>
                </a:gradFill>
              </a:defRPr>
            </a:lvl1pPr>
          </a:lstStyle>
          <a:p>
            <a:pPr rtl="0"/>
            <a:r>
              <a:rPr lang="tr-TR" noProof="0"/>
              <a:t>GRAFİK</a:t>
            </a:r>
            <a:br>
              <a:rPr lang="tr-TR" noProof="0"/>
            </a:br>
            <a:r>
              <a:rPr lang="tr-TR" noProof="0"/>
              <a:t>SLAYDI</a:t>
            </a:r>
          </a:p>
        </p:txBody>
      </p:sp>
      <p:sp>
        <p:nvSpPr>
          <p:cNvPr id="4" name="Tarih Yer Tutucusu 3">
            <a:extLst>
              <a:ext uri="{FF2B5EF4-FFF2-40B4-BE49-F238E27FC236}">
                <a16:creationId xmlns:a16="http://schemas.microsoft.com/office/drawing/2014/main" id="{D269E74E-E12F-474D-8520-0AAEE930510D}"/>
              </a:ext>
            </a:extLst>
          </p:cNvPr>
          <p:cNvSpPr>
            <a:spLocks noGrp="1"/>
          </p:cNvSpPr>
          <p:nvPr>
            <p:ph type="dt" sz="half" idx="10"/>
          </p:nvPr>
        </p:nvSpPr>
        <p:spPr/>
        <p:txBody>
          <a:bodyPr rtlCol="0"/>
          <a:lstStyle/>
          <a:p>
            <a:pPr rtl="0"/>
            <a:fld id="{16B9C789-4CDE-4D9F-B1E5-966F2CC36E9A}"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B9568C84-3A49-4E3F-B2E7-4CE5D636B8CB}"/>
              </a:ext>
            </a:extLst>
          </p:cNvPr>
          <p:cNvSpPr>
            <a:spLocks noGrp="1"/>
          </p:cNvSpPr>
          <p:nvPr>
            <p:ph type="ftr" sz="quarter" idx="11"/>
          </p:nvPr>
        </p:nvSpPr>
        <p:spPr/>
        <p:txBody>
          <a:bodyPr rtlCol="0"/>
          <a:lstStyle>
            <a:lvl1pPr>
              <a:defRPr>
                <a:solidFill>
                  <a:schemeClr val="accent1"/>
                </a:solidFill>
              </a:defRPr>
            </a:lvl1pPr>
          </a:lstStyle>
          <a:p>
            <a:pPr rtl="0"/>
            <a:r>
              <a:rPr lang="tr-TR" noProof="0"/>
              <a:t>Sunu Başlığı</a:t>
            </a:r>
          </a:p>
        </p:txBody>
      </p:sp>
      <p:sp>
        <p:nvSpPr>
          <p:cNvPr id="6" name="Slayt Numarası Yer Tutucusu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9" name="Dikdörtgen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3" name="Düz Bağlayıcı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Metin Yer Tutucusu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8" name="Düz Bağlayıcı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Düz Bağlayıcı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İçerik Yer Tutucusu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rtlCol="0">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Calibri Light" panose="020F0302020204030204" pitchFamily="34" charset="0"/>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rtl="0"/>
            <a:r>
              <a:rPr lang="tr-TR" noProof="0"/>
              <a:t>Asıl metin stillerini düzenlemek için tıklayın</a:t>
            </a:r>
          </a:p>
        </p:txBody>
      </p:sp>
      <p:sp>
        <p:nvSpPr>
          <p:cNvPr id="20" name="Metin Yer Tutucusu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rtlCol="0" anchor="b">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21" name="İçerik Yer Tutucusu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rtlCol="0">
            <a:normAutofit/>
          </a:bodyPr>
          <a:lstStyle>
            <a:lvl1pPr>
              <a:defRPr lang="en-US" sz="1600" i="0" kern="1200" dirty="0" smtClean="0">
                <a:solidFill>
                  <a:schemeClr val="bg1"/>
                </a:solidFill>
                <a:latin typeface="Calibri Light" panose="020F0302020204030204" pitchFamily="34" charset="0"/>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cxnSp>
        <p:nvCxnSpPr>
          <p:cNvPr id="22" name="Düz Bağlayıcı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Düz Bağlayıcı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sim Yazılı Resi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rtlCol="0" anchor="b">
            <a:noAutofit/>
          </a:bodyPr>
          <a:lstStyle>
            <a:lvl1pPr>
              <a:defRPr sz="4000"/>
            </a:lvl1pPr>
          </a:lstStyle>
          <a:p>
            <a:pPr rtl="0"/>
            <a:r>
              <a:rPr lang="tr-TR" noProof="0"/>
              <a:t>RESİM</a:t>
            </a:r>
            <a:br>
              <a:rPr lang="tr-TR" noProof="0"/>
            </a:br>
            <a:r>
              <a:rPr lang="tr-TR" noProof="0"/>
              <a:t>YAZISI</a:t>
            </a:r>
            <a:br>
              <a:rPr lang="tr-TR" noProof="0"/>
            </a:br>
            <a:r>
              <a:rPr lang="tr-TR" noProof="0"/>
              <a:t>SLAYTLI</a:t>
            </a:r>
            <a:br>
              <a:rPr lang="tr-TR" noProof="0"/>
            </a:br>
            <a:r>
              <a:rPr lang="tr-TR" noProof="0"/>
              <a:t>SLAYDI</a:t>
            </a:r>
          </a:p>
        </p:txBody>
      </p:sp>
      <p:sp>
        <p:nvSpPr>
          <p:cNvPr id="3" name="Resim Yer Tutucusu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rtlCol="0"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simgeye tıklayın</a:t>
            </a:r>
          </a:p>
        </p:txBody>
      </p:sp>
      <p:sp>
        <p:nvSpPr>
          <p:cNvPr id="4" name="Metin Yer Tutucusu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Asıl metin stillerini düzenlemek için tıklayın</a:t>
            </a:r>
          </a:p>
        </p:txBody>
      </p:sp>
      <p:sp>
        <p:nvSpPr>
          <p:cNvPr id="5" name="Tarih Yer Tutucusu 4">
            <a:extLst>
              <a:ext uri="{FF2B5EF4-FFF2-40B4-BE49-F238E27FC236}">
                <a16:creationId xmlns:a16="http://schemas.microsoft.com/office/drawing/2014/main" id="{E93FA4ED-DF34-437A-A3DD-C590456AE163}"/>
              </a:ext>
            </a:extLst>
          </p:cNvPr>
          <p:cNvSpPr>
            <a:spLocks noGrp="1"/>
          </p:cNvSpPr>
          <p:nvPr>
            <p:ph type="dt" sz="half" idx="10"/>
          </p:nvPr>
        </p:nvSpPr>
        <p:spPr/>
        <p:txBody>
          <a:bodyPr rtlCol="0"/>
          <a:lstStyle/>
          <a:p>
            <a:pPr rtl="0"/>
            <a:fld id="{B34F18D1-0E1C-45B4-9B4D-174D0D332706}" type="datetime1">
              <a:rPr lang="tr-TR" noProof="0" smtClean="0"/>
              <a:t>24.09.2025</a:t>
            </a:fld>
            <a:endParaRPr lang="tr-TR" noProof="0"/>
          </a:p>
        </p:txBody>
      </p:sp>
      <p:sp>
        <p:nvSpPr>
          <p:cNvPr id="6" name="Alt Bilgi Yer Tutucusu 5">
            <a:extLst>
              <a:ext uri="{FF2B5EF4-FFF2-40B4-BE49-F238E27FC236}">
                <a16:creationId xmlns:a16="http://schemas.microsoft.com/office/drawing/2014/main" id="{96BE8EAD-D127-4320-BE56-300A24125695}"/>
              </a:ext>
            </a:extLst>
          </p:cNvPr>
          <p:cNvSpPr>
            <a:spLocks noGrp="1"/>
          </p:cNvSpPr>
          <p:nvPr>
            <p:ph type="ftr" sz="quarter" idx="11"/>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9" name="Dikdörtgen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0" name="Düz Bağlayıcı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Metin Yer Tutucusu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3" name="Düz Bağlayıcı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Resim Yazılı Resim">
    <p:bg>
      <p:bgPr>
        <a:solidFill>
          <a:schemeClr val="bg1"/>
        </a:solidFill>
        <a:effectLst/>
      </p:bgPr>
    </p:bg>
    <p:spTree>
      <p:nvGrpSpPr>
        <p:cNvPr id="1" name=""/>
        <p:cNvGrpSpPr/>
        <p:nvPr/>
      </p:nvGrpSpPr>
      <p:grpSpPr>
        <a:xfrm>
          <a:off x="0" y="0"/>
          <a:ext cx="0" cy="0"/>
          <a:chOff x="0" y="0"/>
          <a:chExt cx="0" cy="0"/>
        </a:xfrm>
      </p:grpSpPr>
      <p:sp>
        <p:nvSpPr>
          <p:cNvPr id="16" name="Dikdörtgen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rtlCol="0" anchor="b">
            <a:noAutofit/>
          </a:bodyPr>
          <a:lstStyle>
            <a:lvl1pPr>
              <a:defRPr sz="4000">
                <a:gradFill>
                  <a:gsLst>
                    <a:gs pos="0">
                      <a:schemeClr val="bg2"/>
                    </a:gs>
                    <a:gs pos="100000">
                      <a:schemeClr val="accent1"/>
                    </a:gs>
                  </a:gsLst>
                  <a:lin ang="0" scaled="1"/>
                </a:gradFill>
              </a:defRPr>
            </a:lvl1pPr>
          </a:lstStyle>
          <a:p>
            <a:pPr rtl="0"/>
            <a:r>
              <a:rPr lang="tr-TR" noProof="0"/>
              <a:t>RESİM YAZISI SLAYTLI</a:t>
            </a:r>
            <a:br>
              <a:rPr lang="tr-TR" noProof="0"/>
            </a:br>
            <a:r>
              <a:rPr lang="tr-TR" noProof="0"/>
              <a:t>RESİM</a:t>
            </a:r>
          </a:p>
        </p:txBody>
      </p:sp>
      <p:sp>
        <p:nvSpPr>
          <p:cNvPr id="3" name="Resim Yer Tutucusu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rtlCol="0"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simgeye tıklayın</a:t>
            </a:r>
          </a:p>
        </p:txBody>
      </p:sp>
      <p:sp>
        <p:nvSpPr>
          <p:cNvPr id="4" name="Metin Yer Tutucusu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rtlCol="0">
            <a:normAutofit/>
          </a:bodyPr>
          <a:lstStyle>
            <a:lvl1pPr marL="0" indent="0">
              <a:buNone/>
              <a:defRPr lang="en-US" sz="2500" b="1" i="0" kern="1200" dirty="0" smtClean="0">
                <a:solidFill>
                  <a:schemeClr val="bg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Asıl metin stillerini düzenlemek için tıklayın</a:t>
            </a:r>
          </a:p>
        </p:txBody>
      </p:sp>
      <p:sp>
        <p:nvSpPr>
          <p:cNvPr id="5" name="Tarih Yer Tutucusu 4">
            <a:extLst>
              <a:ext uri="{FF2B5EF4-FFF2-40B4-BE49-F238E27FC236}">
                <a16:creationId xmlns:a16="http://schemas.microsoft.com/office/drawing/2014/main" id="{E93FA4ED-DF34-437A-A3DD-C590456AE163}"/>
              </a:ext>
            </a:extLst>
          </p:cNvPr>
          <p:cNvSpPr>
            <a:spLocks noGrp="1"/>
          </p:cNvSpPr>
          <p:nvPr>
            <p:ph type="dt" sz="half" idx="10"/>
          </p:nvPr>
        </p:nvSpPr>
        <p:spPr/>
        <p:txBody>
          <a:bodyPr rtlCol="0"/>
          <a:lstStyle/>
          <a:p>
            <a:pPr rtl="0"/>
            <a:fld id="{98ABA36B-6FA7-4BA8-9CFE-C5F3620C42BA}" type="datetime1">
              <a:rPr lang="tr-TR" noProof="0" smtClean="0"/>
              <a:t>24.09.2025</a:t>
            </a:fld>
            <a:endParaRPr lang="tr-TR" noProof="0"/>
          </a:p>
        </p:txBody>
      </p:sp>
      <p:sp>
        <p:nvSpPr>
          <p:cNvPr id="6" name="Alt Bilgi Yer Tutucusu 5">
            <a:extLst>
              <a:ext uri="{FF2B5EF4-FFF2-40B4-BE49-F238E27FC236}">
                <a16:creationId xmlns:a16="http://schemas.microsoft.com/office/drawing/2014/main" id="{96BE8EAD-D127-4320-BE56-300A24125695}"/>
              </a:ext>
            </a:extLst>
          </p:cNvPr>
          <p:cNvSpPr>
            <a:spLocks noGrp="1"/>
          </p:cNvSpPr>
          <p:nvPr>
            <p:ph type="ftr" sz="quarter" idx="11"/>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9" name="Dikdörtgen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0" name="Düz Bağlayıcı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Metin Yer Tutucusu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accent1"/>
                </a:solidFill>
              </a:defRPr>
            </a:lvl1pPr>
          </a:lstStyle>
          <a:p>
            <a:pPr lvl="0" rtl="0"/>
            <a:r>
              <a:rPr lang="tr-TR" noProof="0"/>
              <a:t>20XX</a:t>
            </a:r>
          </a:p>
        </p:txBody>
      </p:sp>
      <p:cxnSp>
        <p:nvCxnSpPr>
          <p:cNvPr id="14" name="Düz Bağlayıcı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Düz Bağlayıcı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Resim Yazılı Resi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Dikdörtgen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rtlCol="0" anchor="b">
            <a:noAutofit/>
          </a:bodyPr>
          <a:lstStyle>
            <a:lvl1pPr>
              <a:defRPr sz="4000"/>
            </a:lvl1pPr>
          </a:lstStyle>
          <a:p>
            <a:pPr rtl="0"/>
            <a:r>
              <a:rPr lang="tr-TR" noProof="0"/>
              <a:t>RESİM</a:t>
            </a:r>
            <a:br>
              <a:rPr lang="tr-TR" noProof="0"/>
            </a:br>
            <a:r>
              <a:rPr lang="tr-TR" noProof="0"/>
              <a:t>YAZISI</a:t>
            </a:r>
            <a:br>
              <a:rPr lang="tr-TR" noProof="0"/>
            </a:br>
            <a:r>
              <a:rPr lang="tr-TR" noProof="0"/>
              <a:t>SLAYTLI</a:t>
            </a:r>
            <a:br>
              <a:rPr lang="tr-TR" noProof="0"/>
            </a:br>
            <a:r>
              <a:rPr lang="tr-TR" noProof="0"/>
              <a:t>SLAYDI</a:t>
            </a:r>
          </a:p>
        </p:txBody>
      </p:sp>
      <p:sp>
        <p:nvSpPr>
          <p:cNvPr id="3" name="Resim Yer Tutucusu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rtlCol="0"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simgeye tıklayın</a:t>
            </a:r>
          </a:p>
        </p:txBody>
      </p:sp>
      <p:sp>
        <p:nvSpPr>
          <p:cNvPr id="4" name="Metin Yer Tutucusu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Asıl metin stillerini düzenlemek için tıklayın</a:t>
            </a:r>
          </a:p>
        </p:txBody>
      </p:sp>
      <p:sp>
        <p:nvSpPr>
          <p:cNvPr id="5" name="Tarih Yer Tutucusu 4">
            <a:extLst>
              <a:ext uri="{FF2B5EF4-FFF2-40B4-BE49-F238E27FC236}">
                <a16:creationId xmlns:a16="http://schemas.microsoft.com/office/drawing/2014/main" id="{E93FA4ED-DF34-437A-A3DD-C590456AE163}"/>
              </a:ext>
            </a:extLst>
          </p:cNvPr>
          <p:cNvSpPr>
            <a:spLocks noGrp="1"/>
          </p:cNvSpPr>
          <p:nvPr>
            <p:ph type="dt" sz="half" idx="10"/>
          </p:nvPr>
        </p:nvSpPr>
        <p:spPr/>
        <p:txBody>
          <a:bodyPr rtlCol="0"/>
          <a:lstStyle/>
          <a:p>
            <a:pPr rtl="0"/>
            <a:fld id="{ED1D4965-55C7-49F6-A291-F5638482479A}" type="datetime1">
              <a:rPr lang="tr-TR" noProof="0" smtClean="0"/>
              <a:t>24.09.2025</a:t>
            </a:fld>
            <a:endParaRPr lang="tr-TR" noProof="0"/>
          </a:p>
        </p:txBody>
      </p:sp>
      <p:sp>
        <p:nvSpPr>
          <p:cNvPr id="6" name="Alt Bilgi Yer Tutucusu 5">
            <a:extLst>
              <a:ext uri="{FF2B5EF4-FFF2-40B4-BE49-F238E27FC236}">
                <a16:creationId xmlns:a16="http://schemas.microsoft.com/office/drawing/2014/main" id="{96BE8EAD-D127-4320-BE56-300A24125695}"/>
              </a:ext>
            </a:extLst>
          </p:cNvPr>
          <p:cNvSpPr>
            <a:spLocks noGrp="1"/>
          </p:cNvSpPr>
          <p:nvPr>
            <p:ph type="ftr" sz="quarter" idx="11"/>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9" name="Dikdörtgen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0" name="Düz Bağlayıcı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Düz Bağlayıcı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Metin Yer Tutucusu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20" name="Düz Bağlayıcı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Düz Bağlayıcı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Resim Yazılı Resi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rtlCol="0" anchor="b">
            <a:noAutofit/>
          </a:bodyPr>
          <a:lstStyle>
            <a:lvl1pPr>
              <a:defRPr sz="4000"/>
            </a:lvl1pPr>
          </a:lstStyle>
          <a:p>
            <a:pPr rtl="0"/>
            <a:r>
              <a:rPr lang="tr-TR" noProof="0"/>
              <a:t>RESİM</a:t>
            </a:r>
            <a:br>
              <a:rPr lang="tr-TR" noProof="0"/>
            </a:br>
            <a:r>
              <a:rPr lang="tr-TR" noProof="0"/>
              <a:t>YAZISI</a:t>
            </a:r>
            <a:br>
              <a:rPr lang="tr-TR" noProof="0"/>
            </a:br>
            <a:r>
              <a:rPr lang="tr-TR" noProof="0"/>
              <a:t>SLAYTLI</a:t>
            </a:r>
            <a:br>
              <a:rPr lang="tr-TR" noProof="0"/>
            </a:br>
            <a:r>
              <a:rPr lang="tr-TR" noProof="0"/>
              <a:t>SLAYDI</a:t>
            </a:r>
          </a:p>
        </p:txBody>
      </p:sp>
      <p:sp>
        <p:nvSpPr>
          <p:cNvPr id="3" name="Resim Yer Tutucusu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rtlCol="0"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simgeye tıklayın</a:t>
            </a:r>
          </a:p>
        </p:txBody>
      </p:sp>
      <p:sp>
        <p:nvSpPr>
          <p:cNvPr id="4" name="Metin Yer Tutucusu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Asıl metin stillerini düzenlemek için tıklayın</a:t>
            </a:r>
          </a:p>
        </p:txBody>
      </p:sp>
      <p:sp>
        <p:nvSpPr>
          <p:cNvPr id="5" name="Tarih Yer Tutucusu 4">
            <a:extLst>
              <a:ext uri="{FF2B5EF4-FFF2-40B4-BE49-F238E27FC236}">
                <a16:creationId xmlns:a16="http://schemas.microsoft.com/office/drawing/2014/main" id="{E93FA4ED-DF34-437A-A3DD-C590456AE163}"/>
              </a:ext>
            </a:extLst>
          </p:cNvPr>
          <p:cNvSpPr>
            <a:spLocks noGrp="1"/>
          </p:cNvSpPr>
          <p:nvPr>
            <p:ph type="dt" sz="half" idx="10"/>
          </p:nvPr>
        </p:nvSpPr>
        <p:spPr/>
        <p:txBody>
          <a:bodyPr rtlCol="0"/>
          <a:lstStyle/>
          <a:p>
            <a:pPr rtl="0"/>
            <a:fld id="{94B724A9-487F-4F25-9171-483155C50D18}" type="datetime1">
              <a:rPr lang="tr-TR" noProof="0" smtClean="0"/>
              <a:t>24.09.2025</a:t>
            </a:fld>
            <a:endParaRPr lang="tr-TR" noProof="0"/>
          </a:p>
        </p:txBody>
      </p:sp>
      <p:sp>
        <p:nvSpPr>
          <p:cNvPr id="6" name="Alt Bilgi Yer Tutucusu 5">
            <a:extLst>
              <a:ext uri="{FF2B5EF4-FFF2-40B4-BE49-F238E27FC236}">
                <a16:creationId xmlns:a16="http://schemas.microsoft.com/office/drawing/2014/main" id="{96BE8EAD-D127-4320-BE56-300A24125695}"/>
              </a:ext>
            </a:extLst>
          </p:cNvPr>
          <p:cNvSpPr>
            <a:spLocks noGrp="1"/>
          </p:cNvSpPr>
          <p:nvPr>
            <p:ph type="ftr" sz="quarter" idx="11"/>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9" name="Dikdörtgen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0" name="Düz Bağlayıcı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Metin Yer Tutucusu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3" name="Düz Bağlayıcı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Resim Yazılı Resim">
    <p:bg>
      <p:bgPr>
        <a:solidFill>
          <a:schemeClr val="bg1"/>
        </a:solidFill>
        <a:effectLst/>
      </p:bgPr>
    </p:bg>
    <p:spTree>
      <p:nvGrpSpPr>
        <p:cNvPr id="1" name=""/>
        <p:cNvGrpSpPr/>
        <p:nvPr/>
      </p:nvGrpSpPr>
      <p:grpSpPr>
        <a:xfrm>
          <a:off x="0" y="0"/>
          <a:ext cx="0" cy="0"/>
          <a:chOff x="0" y="0"/>
          <a:chExt cx="0" cy="0"/>
        </a:xfrm>
      </p:grpSpPr>
      <p:sp>
        <p:nvSpPr>
          <p:cNvPr id="25" name="Resim Yer Tutucusu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rtlCol="0" anchor="ctr" anchorCtr="0">
            <a:noAutofit/>
          </a:bodyPr>
          <a:lstStyle>
            <a:lvl1pPr marL="0" indent="0" algn="ctr">
              <a:buNone/>
              <a:defRPr sz="1500"/>
            </a:lvl1pPr>
          </a:lstStyle>
          <a:p>
            <a:pPr rtl="0"/>
            <a:r>
              <a:rPr lang="tr-TR" noProof="0"/>
              <a:t>Resim eklemek için simgeye tıklayın</a:t>
            </a:r>
          </a:p>
        </p:txBody>
      </p:sp>
      <p:sp>
        <p:nvSpPr>
          <p:cNvPr id="11" name="Dikdörtgen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3" name="Alt Başlık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rtlCol="0">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Lorem Ipsum Dolor</a:t>
            </a:r>
          </a:p>
        </p:txBody>
      </p:sp>
      <p:cxnSp>
        <p:nvCxnSpPr>
          <p:cNvPr id="20" name="Düz Bağlayıcı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Başlık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rtlCol="0" anchor="b">
            <a:normAutofit/>
          </a:bodyPr>
          <a:lstStyle>
            <a:lvl1pPr algn="l">
              <a:defRPr sz="4000" b="1">
                <a:solidFill>
                  <a:schemeClr val="bg1"/>
                </a:solidFill>
              </a:defRPr>
            </a:lvl1pPr>
          </a:lstStyle>
          <a:p>
            <a:pPr rtl="0"/>
            <a:r>
              <a:rPr lang="tr-TR" noProof="0"/>
              <a:t>RESİM</a:t>
            </a:r>
            <a:br>
              <a:rPr lang="tr-TR" noProof="0"/>
            </a:br>
            <a:r>
              <a:rPr lang="tr-TR" noProof="0"/>
              <a:t>SLAYDI</a:t>
            </a:r>
          </a:p>
        </p:txBody>
      </p:sp>
      <p:sp>
        <p:nvSpPr>
          <p:cNvPr id="4" name="Tarih Yer Tutucusu 3">
            <a:extLst>
              <a:ext uri="{FF2B5EF4-FFF2-40B4-BE49-F238E27FC236}">
                <a16:creationId xmlns:a16="http://schemas.microsoft.com/office/drawing/2014/main" id="{3B887B92-5889-454A-83C8-E0DE513D8F3F}"/>
              </a:ext>
            </a:extLst>
          </p:cNvPr>
          <p:cNvSpPr>
            <a:spLocks noGrp="1"/>
          </p:cNvSpPr>
          <p:nvPr>
            <p:ph type="dt" sz="half" idx="10"/>
          </p:nvPr>
        </p:nvSpPr>
        <p:spPr/>
        <p:txBody>
          <a:bodyPr rtlCol="0"/>
          <a:lstStyle/>
          <a:p>
            <a:pPr rtl="0"/>
            <a:fld id="{9F783980-CC1C-4E40-A7AD-894B50D8A072}"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rtlCol="0"/>
          <a:lstStyle/>
          <a:p>
            <a:pPr rtl="0"/>
            <a:r>
              <a:rPr lang="tr-TR" noProof="0"/>
              <a:t>Sunu Başlığı</a:t>
            </a:r>
          </a:p>
        </p:txBody>
      </p:sp>
      <p:sp>
        <p:nvSpPr>
          <p:cNvPr id="6" name="Slayt Numarası Yer Tutucusu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cxnSp>
        <p:nvCxnSpPr>
          <p:cNvPr id="17" name="Düz Bağlayıcı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Dikdörtgen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22" name="Düz Bağlayıcı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Metin Yer Tutucusu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accent1"/>
                </a:solidFill>
              </a:defRPr>
            </a:lvl1pPr>
          </a:lstStyle>
          <a:p>
            <a:pPr lvl="0" rtl="0"/>
            <a:r>
              <a:rPr lang="tr-TR"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enel Bakış">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Dikdörtgen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rtlCol="0" anchor="b">
            <a:noAutofit/>
          </a:bodyPr>
          <a:lstStyle>
            <a:lvl1pPr>
              <a:defRPr lang="en-US" sz="4000" b="1" kern="1200" dirty="0">
                <a:solidFill>
                  <a:schemeClr val="bg1"/>
                </a:solidFill>
                <a:latin typeface="+mj-lt"/>
                <a:ea typeface="+mj-ea"/>
                <a:cs typeface="+mj-cs"/>
              </a:defRPr>
            </a:lvl1pPr>
          </a:lstStyle>
          <a:p>
            <a:pPr rtl="0"/>
            <a:r>
              <a:rPr lang="tr-TR" noProof="0"/>
              <a:t>GENEL BAKIŞ SLAYDI</a:t>
            </a:r>
          </a:p>
        </p:txBody>
      </p:sp>
      <p:sp>
        <p:nvSpPr>
          <p:cNvPr id="4" name="Metin Yer Tutucusu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1 Başlık</a:t>
            </a:r>
          </a:p>
        </p:txBody>
      </p:sp>
      <p:sp>
        <p:nvSpPr>
          <p:cNvPr id="5" name="Tarih Yer Tutucusu 4">
            <a:extLst>
              <a:ext uri="{FF2B5EF4-FFF2-40B4-BE49-F238E27FC236}">
                <a16:creationId xmlns:a16="http://schemas.microsoft.com/office/drawing/2014/main" id="{0B4BC91B-2A3F-445A-9C91-9BF7826133E6}"/>
              </a:ext>
            </a:extLst>
          </p:cNvPr>
          <p:cNvSpPr>
            <a:spLocks noGrp="1"/>
          </p:cNvSpPr>
          <p:nvPr>
            <p:ph type="dt" sz="half" idx="10"/>
          </p:nvPr>
        </p:nvSpPr>
        <p:spPr/>
        <p:txBody>
          <a:bodyPr rtlCol="0"/>
          <a:lstStyle/>
          <a:p>
            <a:pPr rtl="0"/>
            <a:fld id="{A348E0E3-75C0-4F56-9C3A-747AACDC782C}" type="datetime1">
              <a:rPr lang="tr-TR" noProof="0" smtClean="0"/>
              <a:t>24.09.2025</a:t>
            </a:fld>
            <a:endParaRPr lang="tr-TR" noProof="0"/>
          </a:p>
        </p:txBody>
      </p:sp>
      <p:sp>
        <p:nvSpPr>
          <p:cNvPr id="6" name="Alt Bilgi Yer Tutucusu 5">
            <a:extLst>
              <a:ext uri="{FF2B5EF4-FFF2-40B4-BE49-F238E27FC236}">
                <a16:creationId xmlns:a16="http://schemas.microsoft.com/office/drawing/2014/main" id="{FBF24CAE-7220-4370-B793-B9D4AA1A3A55}"/>
              </a:ext>
            </a:extLst>
          </p:cNvPr>
          <p:cNvSpPr>
            <a:spLocks noGrp="1"/>
          </p:cNvSpPr>
          <p:nvPr>
            <p:ph type="ftr" sz="quarter" idx="11"/>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10" name="Dikdörtgen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2" name="Düz Bağlayıcı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Metin Yer Tutucusu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4" name="Düz Bağlayıcı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Düz Bağlayıcı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Düz Bağlayıcı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Düz Bağlayıcı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Metin Yer Tutucusu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2 Başlık</a:t>
            </a:r>
          </a:p>
        </p:txBody>
      </p:sp>
      <p:sp>
        <p:nvSpPr>
          <p:cNvPr id="36" name="Metin Yer Tutucusu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3 Başlık</a:t>
            </a:r>
          </a:p>
        </p:txBody>
      </p:sp>
      <p:sp>
        <p:nvSpPr>
          <p:cNvPr id="37" name="Metin Yer Tutucusu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4 Başlık</a:t>
            </a:r>
          </a:p>
        </p:txBody>
      </p:sp>
      <p:sp>
        <p:nvSpPr>
          <p:cNvPr id="38" name="Metin Yer Tutucusu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5 Başlık</a:t>
            </a:r>
          </a:p>
        </p:txBody>
      </p:sp>
      <p:sp>
        <p:nvSpPr>
          <p:cNvPr id="39" name="Metin Yer Tutucusu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6 Başlık</a:t>
            </a:r>
          </a:p>
        </p:txBody>
      </p:sp>
      <p:sp>
        <p:nvSpPr>
          <p:cNvPr id="40" name="Metin Yer Tutucusu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rtlCol="0">
            <a:normAutofit/>
          </a:bodyPr>
          <a:lstStyle>
            <a:lvl1pPr marL="0" indent="0">
              <a:lnSpc>
                <a:spcPct val="100000"/>
              </a:lnSpc>
              <a:spcBef>
                <a:spcPts val="600"/>
              </a:spcBef>
              <a:buNone/>
              <a:defRPr lang="en-US" sz="1600" i="0" kern="1200" dirty="0" smtClean="0">
                <a:solidFill>
                  <a:schemeClr val="bg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1" name="Metin Yer Tutucusu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rtlCol="0">
            <a:normAutofit/>
          </a:bodyPr>
          <a:lstStyle>
            <a:lvl1pPr marL="0" indent="0">
              <a:lnSpc>
                <a:spcPct val="100000"/>
              </a:lnSpc>
              <a:spcBef>
                <a:spcPts val="600"/>
              </a:spcBef>
              <a:buNone/>
              <a:defRPr lang="en-US" sz="1600" i="0" kern="1200" dirty="0" smtClean="0">
                <a:solidFill>
                  <a:schemeClr val="bg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2" name="Metin Yer Tutucusu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rtlCol="0">
            <a:normAutofit/>
          </a:bodyPr>
          <a:lstStyle>
            <a:lvl1pPr marL="0" indent="0">
              <a:lnSpc>
                <a:spcPct val="100000"/>
              </a:lnSpc>
              <a:spcBef>
                <a:spcPts val="600"/>
              </a:spcBef>
              <a:buNone/>
              <a:defRPr lang="en-US" sz="1600" i="0" kern="1200" dirty="0" smtClean="0">
                <a:solidFill>
                  <a:schemeClr val="bg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3" name="Metin Yer Tutucusu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rtlCol="0">
            <a:normAutofit/>
          </a:bodyPr>
          <a:lstStyle>
            <a:lvl1pPr marL="0" indent="0">
              <a:lnSpc>
                <a:spcPct val="100000"/>
              </a:lnSpc>
              <a:spcBef>
                <a:spcPts val="600"/>
              </a:spcBef>
              <a:buNone/>
              <a:defRPr lang="en-US" sz="1600" i="0" kern="1200" dirty="0" smtClean="0">
                <a:solidFill>
                  <a:schemeClr val="bg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4" name="Metin Yer Tutucusu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rtlCol="0">
            <a:normAutofit/>
          </a:bodyPr>
          <a:lstStyle>
            <a:lvl1pPr marL="0" indent="0">
              <a:lnSpc>
                <a:spcPct val="100000"/>
              </a:lnSpc>
              <a:spcBef>
                <a:spcPts val="600"/>
              </a:spcBef>
              <a:buNone/>
              <a:defRPr lang="en-US" sz="1600" i="0" kern="1200" dirty="0" smtClean="0">
                <a:solidFill>
                  <a:schemeClr val="bg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5" name="Metin Yer Tutucusu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rtlCol="0">
            <a:normAutofit/>
          </a:bodyPr>
          <a:lstStyle>
            <a:lvl1pPr marL="0" indent="0">
              <a:lnSpc>
                <a:spcPct val="100000"/>
              </a:lnSpc>
              <a:spcBef>
                <a:spcPts val="600"/>
              </a:spcBef>
              <a:buNone/>
              <a:defRPr lang="en-US" sz="1600" i="0" kern="1200" dirty="0" smtClean="0">
                <a:solidFill>
                  <a:schemeClr val="bg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7" name="Resim Yer Tutucusu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
        <p:nvSpPr>
          <p:cNvPr id="48" name="Resim Yer Tutucusu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
        <p:nvSpPr>
          <p:cNvPr id="49" name="Resim Yer Tutucusu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
        <p:nvSpPr>
          <p:cNvPr id="50" name="Resim Yer Tutucusu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
        <p:nvSpPr>
          <p:cNvPr id="51" name="Resim Yer Tutucusu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
        <p:nvSpPr>
          <p:cNvPr id="52" name="Resim Yer Tutucusu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Genel Bakış">
    <p:bg>
      <p:bgPr>
        <a:solidFill>
          <a:schemeClr val="bg1"/>
        </a:solidFill>
        <a:effectLst/>
      </p:bgPr>
    </p:bg>
    <p:spTree>
      <p:nvGrpSpPr>
        <p:cNvPr id="1" name=""/>
        <p:cNvGrpSpPr/>
        <p:nvPr/>
      </p:nvGrpSpPr>
      <p:grpSpPr>
        <a:xfrm>
          <a:off x="0" y="0"/>
          <a:ext cx="0" cy="0"/>
          <a:chOff x="0" y="0"/>
          <a:chExt cx="0" cy="0"/>
        </a:xfrm>
      </p:grpSpPr>
      <p:sp>
        <p:nvSpPr>
          <p:cNvPr id="46" name="Dikdörtgen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rtlCol="0"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pPr rtl="0"/>
            <a:r>
              <a:rPr lang="tr-TR" noProof="0"/>
              <a:t>GENEL BAKIŞ SLAYDI</a:t>
            </a:r>
          </a:p>
        </p:txBody>
      </p:sp>
      <p:sp>
        <p:nvSpPr>
          <p:cNvPr id="4" name="Metin Yer Tutucusu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rtlCol="0">
            <a:normAutofit/>
          </a:bodyPr>
          <a:lstStyle>
            <a:lvl1pPr marL="0" indent="0">
              <a:buNone/>
              <a:defRPr lang="en-US" sz="2500" b="1" i="0" kern="1200" dirty="0" smtClean="0">
                <a:solidFill>
                  <a:schemeClr val="bg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1 Başlık</a:t>
            </a:r>
          </a:p>
        </p:txBody>
      </p:sp>
      <p:sp>
        <p:nvSpPr>
          <p:cNvPr id="5" name="Tarih Yer Tutucusu 4">
            <a:extLst>
              <a:ext uri="{FF2B5EF4-FFF2-40B4-BE49-F238E27FC236}">
                <a16:creationId xmlns:a16="http://schemas.microsoft.com/office/drawing/2014/main" id="{0B4BC91B-2A3F-445A-9C91-9BF7826133E6}"/>
              </a:ext>
            </a:extLst>
          </p:cNvPr>
          <p:cNvSpPr>
            <a:spLocks noGrp="1"/>
          </p:cNvSpPr>
          <p:nvPr>
            <p:ph type="dt" sz="half" idx="10"/>
          </p:nvPr>
        </p:nvSpPr>
        <p:spPr/>
        <p:txBody>
          <a:bodyPr rtlCol="0"/>
          <a:lstStyle/>
          <a:p>
            <a:pPr rtl="0"/>
            <a:fld id="{6CEA4326-1F79-4DDA-A92F-4269934A95C6}" type="datetime1">
              <a:rPr lang="tr-TR" noProof="0" smtClean="0"/>
              <a:t>24.09.2025</a:t>
            </a:fld>
            <a:endParaRPr lang="tr-TR" noProof="0"/>
          </a:p>
        </p:txBody>
      </p:sp>
      <p:sp>
        <p:nvSpPr>
          <p:cNvPr id="6" name="Alt Bilgi Yer Tutucusu 5">
            <a:extLst>
              <a:ext uri="{FF2B5EF4-FFF2-40B4-BE49-F238E27FC236}">
                <a16:creationId xmlns:a16="http://schemas.microsoft.com/office/drawing/2014/main" id="{FBF24CAE-7220-4370-B793-B9D4AA1A3A55}"/>
              </a:ext>
            </a:extLst>
          </p:cNvPr>
          <p:cNvSpPr>
            <a:spLocks noGrp="1"/>
          </p:cNvSpPr>
          <p:nvPr>
            <p:ph type="ftr" sz="quarter" idx="11"/>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10" name="Dikdörtgen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solidFill>
                <a:schemeClr val="bg2"/>
              </a:solidFill>
              <a:latin typeface="Calibri Light" panose="020F0302020204030204" pitchFamily="34" charset="0"/>
            </a:endParaRPr>
          </a:p>
        </p:txBody>
      </p:sp>
      <p:cxnSp>
        <p:nvCxnSpPr>
          <p:cNvPr id="12" name="Düz Bağlayıcı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Metin Yer Tutucusu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accent1"/>
                </a:solidFill>
              </a:defRPr>
            </a:lvl1pPr>
          </a:lstStyle>
          <a:p>
            <a:pPr lvl="0" rtl="0"/>
            <a:r>
              <a:rPr lang="tr-TR" noProof="0"/>
              <a:t>20XX</a:t>
            </a:r>
          </a:p>
        </p:txBody>
      </p:sp>
      <p:cxnSp>
        <p:nvCxnSpPr>
          <p:cNvPr id="14" name="Düz Bağlayıcı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Düz Bağlayıcı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Düz Bağlayıcı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Düz Bağlayıcı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Metin Yer Tutucusu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rtlCol="0">
            <a:normAutofit/>
          </a:bodyPr>
          <a:lstStyle>
            <a:lvl1pPr marL="0" indent="0">
              <a:buNone/>
              <a:defRPr lang="en-US" sz="2500" b="1" i="0" kern="1200" dirty="0" smtClean="0">
                <a:solidFill>
                  <a:schemeClr val="bg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2 Başlık</a:t>
            </a:r>
          </a:p>
        </p:txBody>
      </p:sp>
      <p:sp>
        <p:nvSpPr>
          <p:cNvPr id="36" name="Metin Yer Tutucusu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rtlCol="0">
            <a:normAutofit/>
          </a:bodyPr>
          <a:lstStyle>
            <a:lvl1pPr marL="0" indent="0">
              <a:buNone/>
              <a:defRPr lang="en-US" sz="2500" b="1" i="0" kern="1200" dirty="0" smtClean="0">
                <a:solidFill>
                  <a:schemeClr val="bg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3 Başlık</a:t>
            </a:r>
          </a:p>
        </p:txBody>
      </p:sp>
      <p:sp>
        <p:nvSpPr>
          <p:cNvPr id="37" name="Metin Yer Tutucusu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rtlCol="0">
            <a:normAutofit/>
          </a:bodyPr>
          <a:lstStyle>
            <a:lvl1pPr marL="0" indent="0">
              <a:buNone/>
              <a:defRPr lang="en-US" sz="2500" b="1" i="0" kern="1200" dirty="0" smtClean="0">
                <a:solidFill>
                  <a:schemeClr val="accent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4 Başlık</a:t>
            </a:r>
          </a:p>
        </p:txBody>
      </p:sp>
      <p:sp>
        <p:nvSpPr>
          <p:cNvPr id="38" name="Metin Yer Tutucusu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rtlCol="0">
            <a:normAutofit/>
          </a:bodyPr>
          <a:lstStyle>
            <a:lvl1pPr marL="0" indent="0">
              <a:buNone/>
              <a:defRPr lang="en-US" sz="2500" b="1" i="0" kern="1200" dirty="0" smtClean="0">
                <a:solidFill>
                  <a:schemeClr val="accent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5 Başlık</a:t>
            </a:r>
          </a:p>
        </p:txBody>
      </p:sp>
      <p:sp>
        <p:nvSpPr>
          <p:cNvPr id="39" name="Metin Yer Tutucusu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rtlCol="0">
            <a:normAutofit/>
          </a:bodyPr>
          <a:lstStyle>
            <a:lvl1pPr marL="0" indent="0">
              <a:buNone/>
              <a:defRPr lang="en-US" sz="2500" b="1" i="0" kern="1200" dirty="0" smtClean="0">
                <a:solidFill>
                  <a:schemeClr val="accent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6 Başlık</a:t>
            </a:r>
          </a:p>
        </p:txBody>
      </p:sp>
      <p:sp>
        <p:nvSpPr>
          <p:cNvPr id="40" name="Metin Yer Tutucusu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rtlCol="0">
            <a:normAutofit/>
          </a:bodyPr>
          <a:lstStyle>
            <a:lvl1pPr marL="0" indent="0">
              <a:buNone/>
              <a:defRPr lang="en-US" sz="1600" i="0" kern="1200" dirty="0" smtClean="0">
                <a:solidFill>
                  <a:schemeClr val="tx1">
                    <a:lumMod val="75000"/>
                    <a:lumOff val="25000"/>
                  </a:schemeClr>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1" name="Metin Yer Tutucusu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rtlCol="0">
            <a:normAutofit/>
          </a:bodyPr>
          <a:lstStyle>
            <a:lvl1pPr marL="0" indent="0">
              <a:buNone/>
              <a:defRPr lang="en-US" sz="1600" i="0" kern="1200" dirty="0" smtClean="0">
                <a:solidFill>
                  <a:schemeClr val="tx1">
                    <a:lumMod val="75000"/>
                    <a:lumOff val="25000"/>
                  </a:schemeClr>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2" name="Metin Yer Tutucusu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rtlCol="0">
            <a:normAutofit/>
          </a:bodyPr>
          <a:lstStyle>
            <a:lvl1pPr marL="0" indent="0">
              <a:buNone/>
              <a:defRPr lang="en-US" sz="1600" i="0" kern="1200" dirty="0" smtClean="0">
                <a:solidFill>
                  <a:schemeClr val="tx1">
                    <a:lumMod val="75000"/>
                    <a:lumOff val="25000"/>
                  </a:schemeClr>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3" name="Metin Yer Tutucusu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rtlCol="0">
            <a:normAutofit/>
          </a:bodyPr>
          <a:lstStyle>
            <a:lvl1pPr marL="0" indent="0">
              <a:buNone/>
              <a:defRPr lang="en-US" sz="1600" i="0" kern="1200" dirty="0" smtClean="0">
                <a:solidFill>
                  <a:schemeClr val="tx1">
                    <a:lumMod val="75000"/>
                    <a:lumOff val="25000"/>
                  </a:schemeClr>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4" name="Metin Yer Tutucusu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rtlCol="0">
            <a:normAutofit/>
          </a:bodyPr>
          <a:lstStyle>
            <a:lvl1pPr marL="0" indent="0">
              <a:buNone/>
              <a:defRPr lang="en-US" sz="1600" i="0" kern="1200" dirty="0" smtClean="0">
                <a:solidFill>
                  <a:schemeClr val="tx1">
                    <a:lumMod val="75000"/>
                    <a:lumOff val="25000"/>
                  </a:schemeClr>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5" name="Metin Yer Tutucusu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rtlCol="0">
            <a:normAutofit/>
          </a:bodyPr>
          <a:lstStyle>
            <a:lvl1pPr marL="0" indent="0">
              <a:buNone/>
              <a:defRPr lang="en-US" sz="1600" i="0" kern="1200" dirty="0" smtClean="0">
                <a:solidFill>
                  <a:schemeClr val="tx1">
                    <a:lumMod val="75000"/>
                    <a:lumOff val="25000"/>
                  </a:schemeClr>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7" name="Resim Yer Tutucusu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rtlCol="0" anchor="ctr" anchorCtr="0">
            <a:normAutofit/>
          </a:bodyPr>
          <a:lstStyle>
            <a:lvl1pPr marL="0" indent="0" algn="ctr">
              <a:buNone/>
              <a:defRPr sz="1200">
                <a:solidFill>
                  <a:schemeClr val="tx1">
                    <a:lumMod val="75000"/>
                    <a:lumOff val="25000"/>
                  </a:schemeClr>
                </a:solidFill>
              </a:defRPr>
            </a:lvl1pPr>
          </a:lstStyle>
          <a:p>
            <a:pPr rtl="0"/>
            <a:r>
              <a:rPr lang="tr-TR" noProof="0"/>
              <a:t>Resim eklemek için simgeye tıklayın</a:t>
            </a:r>
          </a:p>
        </p:txBody>
      </p:sp>
      <p:sp>
        <p:nvSpPr>
          <p:cNvPr id="48" name="Resim Yer Tutucusu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rtlCol="0" anchor="ctr" anchorCtr="0">
            <a:normAutofit/>
          </a:bodyPr>
          <a:lstStyle>
            <a:lvl1pPr marL="0" indent="0" algn="ctr">
              <a:buNone/>
              <a:defRPr sz="1200">
                <a:solidFill>
                  <a:schemeClr val="tx1">
                    <a:lumMod val="75000"/>
                    <a:lumOff val="25000"/>
                  </a:schemeClr>
                </a:solidFill>
              </a:defRPr>
            </a:lvl1pPr>
          </a:lstStyle>
          <a:p>
            <a:pPr rtl="0"/>
            <a:r>
              <a:rPr lang="tr-TR" noProof="0"/>
              <a:t>Resim eklemek için simgeye tıklayın</a:t>
            </a:r>
          </a:p>
        </p:txBody>
      </p:sp>
      <p:sp>
        <p:nvSpPr>
          <p:cNvPr id="49" name="Resim Yer Tutucusu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rtlCol="0" anchor="ctr" anchorCtr="0">
            <a:normAutofit/>
          </a:bodyPr>
          <a:lstStyle>
            <a:lvl1pPr marL="0" indent="0" algn="ctr">
              <a:buNone/>
              <a:defRPr sz="1200">
                <a:solidFill>
                  <a:schemeClr val="tx1">
                    <a:lumMod val="75000"/>
                    <a:lumOff val="25000"/>
                  </a:schemeClr>
                </a:solidFill>
              </a:defRPr>
            </a:lvl1pPr>
          </a:lstStyle>
          <a:p>
            <a:pPr rtl="0"/>
            <a:r>
              <a:rPr lang="tr-TR" noProof="0"/>
              <a:t>Resim eklemek için simgeye tıklayın</a:t>
            </a:r>
          </a:p>
        </p:txBody>
      </p:sp>
      <p:sp>
        <p:nvSpPr>
          <p:cNvPr id="50" name="Resim Yer Tutucusu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rtlCol="0" anchor="ctr" anchorCtr="0">
            <a:normAutofit/>
          </a:bodyPr>
          <a:lstStyle>
            <a:lvl1pPr marL="0" indent="0" algn="ctr">
              <a:buNone/>
              <a:defRPr sz="1200">
                <a:solidFill>
                  <a:schemeClr val="tx1">
                    <a:lumMod val="75000"/>
                    <a:lumOff val="25000"/>
                  </a:schemeClr>
                </a:solidFill>
              </a:defRPr>
            </a:lvl1pPr>
          </a:lstStyle>
          <a:p>
            <a:pPr rtl="0"/>
            <a:r>
              <a:rPr lang="tr-TR" noProof="0"/>
              <a:t>Resim eklemek için simgeye tıklayın</a:t>
            </a:r>
          </a:p>
        </p:txBody>
      </p:sp>
      <p:sp>
        <p:nvSpPr>
          <p:cNvPr id="51" name="Resim Yer Tutucusu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rtlCol="0" anchor="ctr" anchorCtr="0">
            <a:normAutofit/>
          </a:bodyPr>
          <a:lstStyle>
            <a:lvl1pPr marL="0" indent="0" algn="ctr">
              <a:buNone/>
              <a:defRPr sz="1200">
                <a:solidFill>
                  <a:schemeClr val="tx1">
                    <a:lumMod val="75000"/>
                    <a:lumOff val="25000"/>
                  </a:schemeClr>
                </a:solidFill>
              </a:defRPr>
            </a:lvl1pPr>
          </a:lstStyle>
          <a:p>
            <a:pPr rtl="0"/>
            <a:r>
              <a:rPr lang="tr-TR" noProof="0"/>
              <a:t>Resim eklemek için simgeye tıklayın</a:t>
            </a:r>
          </a:p>
        </p:txBody>
      </p:sp>
      <p:sp>
        <p:nvSpPr>
          <p:cNvPr id="52" name="Resim Yer Tutucusu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rtlCol="0" anchor="ctr" anchorCtr="0">
            <a:normAutofit/>
          </a:bodyPr>
          <a:lstStyle>
            <a:lvl1pPr marL="0" indent="0" algn="ctr">
              <a:buNone/>
              <a:defRPr sz="1200">
                <a:solidFill>
                  <a:schemeClr val="tx1">
                    <a:lumMod val="75000"/>
                    <a:lumOff val="25000"/>
                  </a:schemeClr>
                </a:solidFill>
              </a:defRPr>
            </a:lvl1pPr>
          </a:lstStyle>
          <a:p>
            <a:pPr rtl="0"/>
            <a:r>
              <a:rPr lang="tr-TR" noProof="0"/>
              <a:t>Resim eklemek için simgeye tıklayın</a:t>
            </a:r>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Genel Bakış">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Dikdörtgen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rtlCol="0" anchor="b">
            <a:noAutofit/>
          </a:bodyPr>
          <a:lstStyle>
            <a:lvl1pPr>
              <a:defRPr lang="en-US" sz="4000" b="1" kern="1200" dirty="0">
                <a:solidFill>
                  <a:schemeClr val="bg1"/>
                </a:solidFill>
                <a:latin typeface="+mj-lt"/>
                <a:ea typeface="+mj-ea"/>
                <a:cs typeface="+mj-cs"/>
              </a:defRPr>
            </a:lvl1pPr>
          </a:lstStyle>
          <a:p>
            <a:pPr rtl="0"/>
            <a:r>
              <a:rPr lang="tr-TR" noProof="0"/>
              <a:t>GENEL BAKIŞ SLAYDI</a:t>
            </a:r>
          </a:p>
        </p:txBody>
      </p:sp>
      <p:sp>
        <p:nvSpPr>
          <p:cNvPr id="4" name="Metin Yer Tutucusu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1 Başlık</a:t>
            </a:r>
          </a:p>
        </p:txBody>
      </p:sp>
      <p:sp>
        <p:nvSpPr>
          <p:cNvPr id="5" name="Tarih Yer Tutucusu 4">
            <a:extLst>
              <a:ext uri="{FF2B5EF4-FFF2-40B4-BE49-F238E27FC236}">
                <a16:creationId xmlns:a16="http://schemas.microsoft.com/office/drawing/2014/main" id="{0B4BC91B-2A3F-445A-9C91-9BF7826133E6}"/>
              </a:ext>
            </a:extLst>
          </p:cNvPr>
          <p:cNvSpPr>
            <a:spLocks noGrp="1"/>
          </p:cNvSpPr>
          <p:nvPr>
            <p:ph type="dt" sz="half" idx="10"/>
          </p:nvPr>
        </p:nvSpPr>
        <p:spPr/>
        <p:txBody>
          <a:bodyPr rtlCol="0"/>
          <a:lstStyle/>
          <a:p>
            <a:pPr rtl="0"/>
            <a:fld id="{4464E00C-C11C-4A42-9FA3-36020E4044FD}" type="datetime1">
              <a:rPr lang="tr-TR" noProof="0" smtClean="0"/>
              <a:t>24.09.2025</a:t>
            </a:fld>
            <a:endParaRPr lang="tr-TR" noProof="0"/>
          </a:p>
        </p:txBody>
      </p:sp>
      <p:sp>
        <p:nvSpPr>
          <p:cNvPr id="6" name="Alt Bilgi Yer Tutucusu 5">
            <a:extLst>
              <a:ext uri="{FF2B5EF4-FFF2-40B4-BE49-F238E27FC236}">
                <a16:creationId xmlns:a16="http://schemas.microsoft.com/office/drawing/2014/main" id="{FBF24CAE-7220-4370-B793-B9D4AA1A3A55}"/>
              </a:ext>
            </a:extLst>
          </p:cNvPr>
          <p:cNvSpPr>
            <a:spLocks noGrp="1"/>
          </p:cNvSpPr>
          <p:nvPr>
            <p:ph type="ftr" sz="quarter" idx="11"/>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10" name="Dikdörtgen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35" name="Metin Yer Tutucusu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2 Başlık</a:t>
            </a:r>
          </a:p>
        </p:txBody>
      </p:sp>
      <p:sp>
        <p:nvSpPr>
          <p:cNvPr id="36" name="Metin Yer Tutucusu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3 Başlık</a:t>
            </a:r>
          </a:p>
        </p:txBody>
      </p:sp>
      <p:sp>
        <p:nvSpPr>
          <p:cNvPr id="37" name="Metin Yer Tutucusu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4 Başlık</a:t>
            </a:r>
          </a:p>
        </p:txBody>
      </p:sp>
      <p:sp>
        <p:nvSpPr>
          <p:cNvPr id="38" name="Metin Yer Tutucusu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5 Başlık</a:t>
            </a:r>
          </a:p>
        </p:txBody>
      </p:sp>
      <p:sp>
        <p:nvSpPr>
          <p:cNvPr id="39" name="Metin Yer Tutucusu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6 Başlık</a:t>
            </a:r>
          </a:p>
        </p:txBody>
      </p:sp>
      <p:sp>
        <p:nvSpPr>
          <p:cNvPr id="40" name="Metin Yer Tutucusu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rtlCol="0">
            <a:normAutofit/>
          </a:bodyPr>
          <a:lstStyle>
            <a:lvl1pPr marL="0" indent="0">
              <a:buNone/>
              <a:defRPr lang="en-US" sz="1600" i="0" kern="1200" smtClean="0">
                <a:solidFill>
                  <a:schemeClr val="bg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1" name="Metin Yer Tutucusu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rtlCol="0">
            <a:normAutofit/>
          </a:bodyPr>
          <a:lstStyle>
            <a:lvl1pPr marL="0" indent="0">
              <a:buNone/>
              <a:defRPr lang="en-US" sz="1600" i="0" kern="1200" smtClean="0">
                <a:solidFill>
                  <a:schemeClr val="bg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2" name="Metin Yer Tutucusu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rtlCol="0">
            <a:normAutofit/>
          </a:bodyPr>
          <a:lstStyle>
            <a:lvl1pPr marL="0" indent="0">
              <a:buNone/>
              <a:defRPr lang="en-US" sz="1600" i="0" kern="1200" smtClean="0">
                <a:solidFill>
                  <a:schemeClr val="bg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3" name="Metin Yer Tutucusu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rtlCol="0">
            <a:normAutofit/>
          </a:bodyPr>
          <a:lstStyle>
            <a:lvl1pPr marL="0" indent="0">
              <a:buNone/>
              <a:defRPr lang="en-US" sz="1600" i="0" kern="1200" dirty="0" smtClean="0">
                <a:solidFill>
                  <a:schemeClr val="bg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4" name="Metin Yer Tutucusu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rtlCol="0">
            <a:normAutofit/>
          </a:bodyPr>
          <a:lstStyle>
            <a:lvl1pPr marL="0" indent="0">
              <a:buNone/>
              <a:defRPr lang="en-US" sz="1600" i="0" kern="1200" dirty="0" smtClean="0">
                <a:solidFill>
                  <a:schemeClr val="bg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5" name="Metin Yer Tutucusu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rtlCol="0">
            <a:normAutofit/>
          </a:bodyPr>
          <a:lstStyle>
            <a:lvl1pPr marL="0" indent="0">
              <a:buNone/>
              <a:defRPr lang="en-US" sz="1600" i="0" kern="1200" dirty="0" smtClean="0">
                <a:solidFill>
                  <a:schemeClr val="bg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7" name="Resim Yer Tutucusu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
        <p:nvSpPr>
          <p:cNvPr id="48" name="Resim Yer Tutucusu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
        <p:nvSpPr>
          <p:cNvPr id="49" name="Resim Yer Tutucusu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
        <p:nvSpPr>
          <p:cNvPr id="50" name="Resim Yer Tutucusu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
        <p:nvSpPr>
          <p:cNvPr id="51" name="Resim Yer Tutucusu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
        <p:nvSpPr>
          <p:cNvPr id="52" name="Resim Yer Tutucusu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cxnSp>
        <p:nvCxnSpPr>
          <p:cNvPr id="57" name="Düz Bağlayıcı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Düz Bağlayıcı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Metin Yer Tutucusu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34" name="Düz Bağlayıcı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rtlCol="0" anchor="b">
            <a:normAutofit/>
          </a:bodyPr>
          <a:lstStyle>
            <a:lvl1pPr algn="l">
              <a:defRPr sz="5500" b="1">
                <a:solidFill>
                  <a:schemeClr val="bg1"/>
                </a:solidFill>
              </a:defRPr>
            </a:lvl1pPr>
          </a:lstStyle>
          <a:p>
            <a:pPr rtl="0"/>
            <a:r>
              <a:rPr lang="tr-TR" noProof="0"/>
              <a:t>SUNU BAŞLIĞI</a:t>
            </a:r>
          </a:p>
        </p:txBody>
      </p:sp>
      <p:sp>
        <p:nvSpPr>
          <p:cNvPr id="3" name="Alt Başlık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rtlCol="0">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Lorem Ipsum</a:t>
            </a:r>
            <a:br>
              <a:rPr lang="tr-TR" noProof="0"/>
            </a:br>
            <a:r>
              <a:rPr lang="tr-TR" noProof="0"/>
              <a:t>Dolor</a:t>
            </a:r>
          </a:p>
        </p:txBody>
      </p:sp>
      <p:sp>
        <p:nvSpPr>
          <p:cNvPr id="4" name="Tarih Yer Tutucusu 3">
            <a:extLst>
              <a:ext uri="{FF2B5EF4-FFF2-40B4-BE49-F238E27FC236}">
                <a16:creationId xmlns:a16="http://schemas.microsoft.com/office/drawing/2014/main" id="{3B887B92-5889-454A-83C8-E0DE513D8F3F}"/>
              </a:ext>
            </a:extLst>
          </p:cNvPr>
          <p:cNvSpPr>
            <a:spLocks noGrp="1"/>
          </p:cNvSpPr>
          <p:nvPr>
            <p:ph type="dt" sz="half" idx="10"/>
          </p:nvPr>
        </p:nvSpPr>
        <p:spPr/>
        <p:txBody>
          <a:bodyPr rtlCol="0"/>
          <a:lstStyle/>
          <a:p>
            <a:pPr rtl="0"/>
            <a:fld id="{9AA965AF-D313-48BA-8584-CC37183052FF}"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0C53F66A-C669-4D83-A278-F325DE22EAC3}"/>
              </a:ext>
            </a:extLst>
          </p:cNvPr>
          <p:cNvSpPr>
            <a:spLocks noGrp="1"/>
          </p:cNvSpPr>
          <p:nvPr>
            <p:ph type="ftr" sz="quarter" idx="11"/>
          </p:nvPr>
        </p:nvSpPr>
        <p:spPr/>
        <p:txBody>
          <a:bodyPr rtlCol="0"/>
          <a:lstStyle/>
          <a:p>
            <a:pPr rtl="0"/>
            <a:r>
              <a:rPr lang="tr-TR" noProof="0"/>
              <a:t>Sunu Başlığı</a:t>
            </a:r>
          </a:p>
        </p:txBody>
      </p:sp>
      <p:sp>
        <p:nvSpPr>
          <p:cNvPr id="6" name="Slayt Numarası Yer Tutucusu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10" name="Dikdörtgen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2" name="Düz Bağlayıcı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Metin Yer Tutucusu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rtlCol="0"/>
          <a:lstStyle>
            <a:lvl1pPr marL="0" indent="0" algn="r">
              <a:buNone/>
              <a:defRPr lang="en-US" sz="3000" b="1" i="0" kern="1200" dirty="0">
                <a:solidFill>
                  <a:schemeClr val="tx2"/>
                </a:solidFill>
                <a:latin typeface="Calibri Light" panose="020F0302020204030204" pitchFamily="34" charset="0"/>
                <a:ea typeface="+mn-ea"/>
                <a:cs typeface="+mn-cs"/>
              </a:defRPr>
            </a:lvl1pPr>
          </a:lstStyle>
          <a:p>
            <a:pPr lvl="0" rtl="0"/>
            <a:r>
              <a:rPr lang="tr-TR"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Genel Bakış">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Dikdörtgen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rtlCol="0" anchor="b">
            <a:noAutofit/>
          </a:bodyPr>
          <a:lstStyle>
            <a:lvl1pPr>
              <a:defRPr lang="en-US" sz="4000" b="1" kern="1200" dirty="0">
                <a:solidFill>
                  <a:schemeClr val="bg1"/>
                </a:solidFill>
                <a:latin typeface="+mj-lt"/>
                <a:ea typeface="+mj-ea"/>
                <a:cs typeface="+mj-cs"/>
              </a:defRPr>
            </a:lvl1pPr>
          </a:lstStyle>
          <a:p>
            <a:pPr rtl="0"/>
            <a:r>
              <a:rPr lang="tr-TR" noProof="0"/>
              <a:t>GENEL BAKIŞ</a:t>
            </a:r>
            <a:br>
              <a:rPr lang="tr-TR" noProof="0"/>
            </a:br>
            <a:r>
              <a:rPr lang="tr-TR" noProof="0"/>
              <a:t>SLAYDI</a:t>
            </a:r>
          </a:p>
        </p:txBody>
      </p:sp>
      <p:sp>
        <p:nvSpPr>
          <p:cNvPr id="4" name="Metin Yer Tutucusu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1 Başlık</a:t>
            </a:r>
          </a:p>
        </p:txBody>
      </p:sp>
      <p:sp>
        <p:nvSpPr>
          <p:cNvPr id="5" name="Tarih Yer Tutucusu 4">
            <a:extLst>
              <a:ext uri="{FF2B5EF4-FFF2-40B4-BE49-F238E27FC236}">
                <a16:creationId xmlns:a16="http://schemas.microsoft.com/office/drawing/2014/main" id="{0B4BC91B-2A3F-445A-9C91-9BF7826133E6}"/>
              </a:ext>
            </a:extLst>
          </p:cNvPr>
          <p:cNvSpPr>
            <a:spLocks noGrp="1"/>
          </p:cNvSpPr>
          <p:nvPr>
            <p:ph type="dt" sz="half" idx="10"/>
          </p:nvPr>
        </p:nvSpPr>
        <p:spPr/>
        <p:txBody>
          <a:bodyPr rtlCol="0"/>
          <a:lstStyle/>
          <a:p>
            <a:pPr rtl="0"/>
            <a:fld id="{89F8D13C-04C6-4172-A0EE-9D77281B7439}" type="datetime1">
              <a:rPr lang="tr-TR" noProof="0" smtClean="0"/>
              <a:t>24.09.2025</a:t>
            </a:fld>
            <a:endParaRPr lang="tr-TR" noProof="0"/>
          </a:p>
        </p:txBody>
      </p:sp>
      <p:sp>
        <p:nvSpPr>
          <p:cNvPr id="6" name="Alt Bilgi Yer Tutucusu 5">
            <a:extLst>
              <a:ext uri="{FF2B5EF4-FFF2-40B4-BE49-F238E27FC236}">
                <a16:creationId xmlns:a16="http://schemas.microsoft.com/office/drawing/2014/main" id="{FBF24CAE-7220-4370-B793-B9D4AA1A3A55}"/>
              </a:ext>
            </a:extLst>
          </p:cNvPr>
          <p:cNvSpPr>
            <a:spLocks noGrp="1"/>
          </p:cNvSpPr>
          <p:nvPr>
            <p:ph type="ftr" sz="quarter" idx="11"/>
          </p:nvPr>
        </p:nvSpPr>
        <p:spPr/>
        <p:txBody>
          <a:bodyPr rtlCol="0"/>
          <a:lstStyle/>
          <a:p>
            <a:pPr rtl="0"/>
            <a:r>
              <a:rPr lang="tr-TR" noProof="0"/>
              <a:t>Sunu Başlığı</a:t>
            </a:r>
          </a:p>
        </p:txBody>
      </p:sp>
      <p:sp>
        <p:nvSpPr>
          <p:cNvPr id="7" name="Slayt Numarası Yer Tutucusu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cxnSp>
        <p:nvCxnSpPr>
          <p:cNvPr id="12" name="Düz Bağlayıcı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Metin Yer Tutucusu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4" name="Düz Bağlayıcı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Düz Bağlayıcı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Düz Bağlayıcı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Metin Yer Tutucusu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34" name="Düz Bağlayıcı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Metin Yer Tutucusu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2 Başlık</a:t>
            </a:r>
          </a:p>
        </p:txBody>
      </p:sp>
      <p:sp>
        <p:nvSpPr>
          <p:cNvPr id="36" name="Metin Yer Tutucusu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3 Başlık</a:t>
            </a:r>
          </a:p>
        </p:txBody>
      </p:sp>
      <p:sp>
        <p:nvSpPr>
          <p:cNvPr id="37" name="Metin Yer Tutucusu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4 Başlık</a:t>
            </a:r>
          </a:p>
        </p:txBody>
      </p:sp>
      <p:sp>
        <p:nvSpPr>
          <p:cNvPr id="38" name="Metin Yer Tutucusu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5 Başlık</a:t>
            </a:r>
          </a:p>
        </p:txBody>
      </p:sp>
      <p:sp>
        <p:nvSpPr>
          <p:cNvPr id="39" name="Metin Yer Tutucusu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6 Başlık</a:t>
            </a:r>
          </a:p>
        </p:txBody>
      </p:sp>
      <p:sp>
        <p:nvSpPr>
          <p:cNvPr id="40" name="Metin Yer Tutucusu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rtlCol="0">
            <a:normAutofit/>
          </a:bodyPr>
          <a:lstStyle>
            <a:lvl1pPr marL="0" indent="0">
              <a:buNone/>
              <a:defRPr lang="en-US" sz="1600" i="0" kern="1200" dirty="0" smtClean="0">
                <a:solidFill>
                  <a:schemeClr val="bg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1" name="Metin Yer Tutucusu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rtlCol="0">
            <a:normAutofit/>
          </a:bodyPr>
          <a:lstStyle>
            <a:lvl1pPr marL="0" indent="0">
              <a:buNone/>
              <a:defRPr lang="en-US" sz="1600" i="0" kern="1200" dirty="0" smtClean="0">
                <a:solidFill>
                  <a:schemeClr val="bg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2" name="Metin Yer Tutucusu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rtlCol="0">
            <a:normAutofit/>
          </a:bodyPr>
          <a:lstStyle>
            <a:lvl1pPr marL="0" indent="0">
              <a:buNone/>
              <a:defRPr lang="en-US" sz="1600" i="0" kern="1200" dirty="0" smtClean="0">
                <a:solidFill>
                  <a:schemeClr val="bg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3" name="Metin Yer Tutucusu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rtlCol="0">
            <a:normAutofit/>
          </a:bodyPr>
          <a:lstStyle>
            <a:lvl1pPr marL="0" indent="0">
              <a:buNone/>
              <a:defRPr lang="en-US" sz="1600" i="0" kern="1200" dirty="0" smtClean="0">
                <a:solidFill>
                  <a:schemeClr val="bg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4" name="Metin Yer Tutucusu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rtlCol="0">
            <a:normAutofit/>
          </a:bodyPr>
          <a:lstStyle>
            <a:lvl1pPr marL="0" indent="0">
              <a:buNone/>
              <a:defRPr lang="en-US" sz="1600" i="0" kern="1200" dirty="0" smtClean="0">
                <a:solidFill>
                  <a:schemeClr val="bg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5" name="Metin Yer Tutucusu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rtlCol="0">
            <a:normAutofit/>
          </a:bodyPr>
          <a:lstStyle>
            <a:lvl1pPr marL="0" indent="0">
              <a:buNone/>
              <a:defRPr lang="en-US" sz="1600" i="0" kern="1200" dirty="0" smtClean="0">
                <a:solidFill>
                  <a:schemeClr val="bg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7" name="Resim Yer Tutucusu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
        <p:nvSpPr>
          <p:cNvPr id="48" name="Resim Yer Tutucusu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
        <p:nvSpPr>
          <p:cNvPr id="49" name="Resim Yer Tutucusu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
        <p:nvSpPr>
          <p:cNvPr id="50" name="Resim Yer Tutucusu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
        <p:nvSpPr>
          <p:cNvPr id="51" name="Resim Yer Tutucusu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
        <p:nvSpPr>
          <p:cNvPr id="52" name="Resim Yer Tutucusu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
        <p:nvSpPr>
          <p:cNvPr id="54" name="Dikdörtgen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Genel Bakış">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Dikdörtgen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rtlCol="0"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pPr rtl="0"/>
            <a:r>
              <a:rPr lang="tr-TR" noProof="0"/>
              <a:t>GENEL BAKIŞ</a:t>
            </a:r>
            <a:br>
              <a:rPr lang="tr-TR" noProof="0"/>
            </a:br>
            <a:r>
              <a:rPr lang="tr-TR" noProof="0"/>
              <a:t>SLAYDI</a:t>
            </a:r>
          </a:p>
        </p:txBody>
      </p:sp>
      <p:sp>
        <p:nvSpPr>
          <p:cNvPr id="4" name="Metin Yer Tutucusu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rtlCol="0">
            <a:normAutofit/>
          </a:bodyPr>
          <a:lstStyle>
            <a:lvl1pPr marL="0" indent="0">
              <a:buNone/>
              <a:defRPr lang="en-US" sz="2500" b="1" i="0" kern="1200" dirty="0" smtClean="0">
                <a:solidFill>
                  <a:schemeClr val="bg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1 Başlık</a:t>
            </a:r>
          </a:p>
        </p:txBody>
      </p:sp>
      <p:sp>
        <p:nvSpPr>
          <p:cNvPr id="5" name="Tarih Yer Tutucusu 4">
            <a:extLst>
              <a:ext uri="{FF2B5EF4-FFF2-40B4-BE49-F238E27FC236}">
                <a16:creationId xmlns:a16="http://schemas.microsoft.com/office/drawing/2014/main" id="{0B4BC91B-2A3F-445A-9C91-9BF7826133E6}"/>
              </a:ext>
            </a:extLst>
          </p:cNvPr>
          <p:cNvSpPr>
            <a:spLocks noGrp="1"/>
          </p:cNvSpPr>
          <p:nvPr>
            <p:ph type="dt" sz="half" idx="10"/>
          </p:nvPr>
        </p:nvSpPr>
        <p:spPr/>
        <p:txBody>
          <a:bodyPr rtlCol="0"/>
          <a:lstStyle/>
          <a:p>
            <a:pPr rtl="0"/>
            <a:fld id="{BE61B83B-6C67-4676-80A8-0C8A353C13FA}" type="datetime1">
              <a:rPr lang="tr-TR" noProof="0" smtClean="0"/>
              <a:t>24.09.2025</a:t>
            </a:fld>
            <a:endParaRPr lang="tr-TR" noProof="0"/>
          </a:p>
        </p:txBody>
      </p:sp>
      <p:sp>
        <p:nvSpPr>
          <p:cNvPr id="6" name="Alt Bilgi Yer Tutucusu 5">
            <a:extLst>
              <a:ext uri="{FF2B5EF4-FFF2-40B4-BE49-F238E27FC236}">
                <a16:creationId xmlns:a16="http://schemas.microsoft.com/office/drawing/2014/main" id="{FBF24CAE-7220-4370-B793-B9D4AA1A3A55}"/>
              </a:ext>
            </a:extLst>
          </p:cNvPr>
          <p:cNvSpPr>
            <a:spLocks noGrp="1"/>
          </p:cNvSpPr>
          <p:nvPr>
            <p:ph type="ftr" sz="quarter" idx="11"/>
          </p:nvPr>
        </p:nvSpPr>
        <p:spPr/>
        <p:txBody>
          <a:bodyPr rtlCol="0"/>
          <a:lstStyle>
            <a:lvl1pPr>
              <a:defRPr>
                <a:solidFill>
                  <a:schemeClr val="accent1"/>
                </a:solidFill>
              </a:defRPr>
            </a:lvl1pPr>
          </a:lstStyle>
          <a:p>
            <a:pPr rtl="0"/>
            <a:r>
              <a:rPr lang="tr-TR" noProof="0"/>
              <a:t>Sunu Başlığı</a:t>
            </a:r>
          </a:p>
        </p:txBody>
      </p:sp>
      <p:sp>
        <p:nvSpPr>
          <p:cNvPr id="7" name="Slayt Numarası Yer Tutucusu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cxnSp>
        <p:nvCxnSpPr>
          <p:cNvPr id="12" name="Düz Bağlayıcı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Metin Yer Tutucusu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4" name="Düz Bağlayıcı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Düz Bağlayıcı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Düz Bağlayıcı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Düz Bağlayıcı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Metin Yer Tutucusu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2 Başlık</a:t>
            </a:r>
          </a:p>
        </p:txBody>
      </p:sp>
      <p:sp>
        <p:nvSpPr>
          <p:cNvPr id="36" name="Metin Yer Tutucusu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3 Başlık</a:t>
            </a:r>
          </a:p>
        </p:txBody>
      </p:sp>
      <p:sp>
        <p:nvSpPr>
          <p:cNvPr id="37" name="Metin Yer Tutucusu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rtlCol="0">
            <a:normAutofit/>
          </a:bodyPr>
          <a:lstStyle>
            <a:lvl1pPr marL="0" indent="0">
              <a:buNone/>
              <a:defRPr lang="en-US" sz="2500" b="1" i="0" kern="1200" dirty="0" smtClean="0">
                <a:solidFill>
                  <a:schemeClr val="bg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4 Başlık</a:t>
            </a:r>
          </a:p>
        </p:txBody>
      </p:sp>
      <p:sp>
        <p:nvSpPr>
          <p:cNvPr id="38" name="Metin Yer Tutucusu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5 Başlık</a:t>
            </a:r>
          </a:p>
        </p:txBody>
      </p:sp>
      <p:sp>
        <p:nvSpPr>
          <p:cNvPr id="39" name="Metin Yer Tutucusu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rtlCol="0">
            <a:normAutofit/>
          </a:bodyPr>
          <a:lstStyle>
            <a:lvl1pPr marL="0" indent="0">
              <a:buNone/>
              <a:defRPr lang="en-US" sz="2500" b="1" i="0" kern="1200" dirty="0" smtClean="0">
                <a:solidFill>
                  <a:schemeClr val="tx2"/>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tr-TR" noProof="0"/>
              <a:t>Öğe 6 Başlık</a:t>
            </a:r>
          </a:p>
        </p:txBody>
      </p:sp>
      <p:sp>
        <p:nvSpPr>
          <p:cNvPr id="40" name="Metin Yer Tutucusu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rtlCol="0">
            <a:normAutofit/>
          </a:bodyPr>
          <a:lstStyle>
            <a:lvl1pPr marL="0" indent="0">
              <a:buNone/>
              <a:defRPr lang="en-US" sz="1600" i="0" kern="1200" dirty="0" smtClean="0">
                <a:solidFill>
                  <a:schemeClr val="tx1">
                    <a:lumMod val="75000"/>
                    <a:lumOff val="25000"/>
                  </a:schemeClr>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1" name="Metin Yer Tutucusu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rtlCol="0">
            <a:normAutofit/>
          </a:bodyPr>
          <a:lstStyle>
            <a:lvl1pPr marL="0" indent="0">
              <a:buNone/>
              <a:defRPr lang="en-US" sz="1600" i="0" kern="1200" smtClean="0">
                <a:solidFill>
                  <a:schemeClr val="bg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2" name="Metin Yer Tutucusu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rtlCol="0">
            <a:normAutofit/>
          </a:bodyPr>
          <a:lstStyle>
            <a:lvl1pPr marL="0" indent="0">
              <a:buNone/>
              <a:defRPr lang="en-US" sz="1600" i="0" kern="1200" dirty="0" smtClean="0">
                <a:solidFill>
                  <a:schemeClr val="bg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3" name="Metin Yer Tutucusu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rtlCol="0">
            <a:normAutofit/>
          </a:bodyPr>
          <a:lstStyle>
            <a:lvl1pPr marL="0" indent="0">
              <a:buNone/>
              <a:defRPr lang="en-US" sz="1600" i="0" kern="1200" dirty="0" smtClean="0">
                <a:solidFill>
                  <a:schemeClr val="tx1">
                    <a:lumMod val="75000"/>
                    <a:lumOff val="25000"/>
                  </a:schemeClr>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4" name="Metin Yer Tutucusu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rtlCol="0">
            <a:normAutofit/>
          </a:bodyPr>
          <a:lstStyle>
            <a:lvl1pPr marL="0" indent="0">
              <a:buNone/>
              <a:defRPr lang="en-US" sz="1600" i="0" kern="1200" dirty="0" smtClean="0">
                <a:solidFill>
                  <a:schemeClr val="bg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5" name="Metin Yer Tutucusu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rtlCol="0">
            <a:normAutofit/>
          </a:bodyPr>
          <a:lstStyle>
            <a:lvl1pPr marL="0" indent="0">
              <a:buNone/>
              <a:defRPr lang="en-US" sz="1600" i="0" kern="1200" dirty="0" smtClean="0">
                <a:solidFill>
                  <a:schemeClr val="bg1"/>
                </a:solidFill>
                <a:latin typeface="Calibri Light" panose="020F030202020403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tr-TR" noProof="0"/>
              <a:t>Asıl metin stillerini düzenlemek için tıklayın</a:t>
            </a:r>
          </a:p>
        </p:txBody>
      </p:sp>
      <p:sp>
        <p:nvSpPr>
          <p:cNvPr id="47" name="Resim Yer Tutucusu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
        <p:nvSpPr>
          <p:cNvPr id="48" name="Resim Yer Tutucusu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
        <p:nvSpPr>
          <p:cNvPr id="49" name="Resim Yer Tutucusu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
        <p:nvSpPr>
          <p:cNvPr id="50" name="Resim Yer Tutucusu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
        <p:nvSpPr>
          <p:cNvPr id="51" name="Resim Yer Tutucusu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
        <p:nvSpPr>
          <p:cNvPr id="52" name="Resim Yer Tutucusu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rtlCol="0" anchor="ctr" anchorCtr="0">
            <a:normAutofit/>
          </a:bodyPr>
          <a:lstStyle>
            <a:lvl1pPr marL="0" indent="0" algn="ctr">
              <a:buNone/>
              <a:defRPr sz="1200">
                <a:solidFill>
                  <a:schemeClr val="bg1"/>
                </a:solidFill>
              </a:defRPr>
            </a:lvl1pPr>
          </a:lstStyle>
          <a:p>
            <a:pPr rtl="0"/>
            <a:r>
              <a:rPr lang="tr-TR" noProof="0"/>
              <a:t>Resim eklemek için simgeye tıklayın</a:t>
            </a:r>
          </a:p>
        </p:txBody>
      </p:sp>
      <p:sp>
        <p:nvSpPr>
          <p:cNvPr id="54" name="Dikdörtgen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şekkür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Dikdörtgen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rtlCol="0">
            <a:noAutofit/>
          </a:bodyPr>
          <a:lstStyle>
            <a:lvl1pPr>
              <a:defRPr sz="5500"/>
            </a:lvl1pPr>
          </a:lstStyle>
          <a:p>
            <a:pPr rtl="0"/>
            <a:r>
              <a:rPr lang="tr-TR" noProof="0"/>
              <a:t>TEŞEKKÜR</a:t>
            </a:r>
            <a:br>
              <a:rPr lang="tr-TR" noProof="0"/>
            </a:br>
            <a:r>
              <a:rPr lang="tr-TR" noProof="0"/>
              <a:t>EDERİZ!</a:t>
            </a:r>
          </a:p>
        </p:txBody>
      </p:sp>
      <p:sp>
        <p:nvSpPr>
          <p:cNvPr id="4" name="Tarih Yer Tutucusu 3">
            <a:extLst>
              <a:ext uri="{FF2B5EF4-FFF2-40B4-BE49-F238E27FC236}">
                <a16:creationId xmlns:a16="http://schemas.microsoft.com/office/drawing/2014/main" id="{59B46BDE-7853-435A-80A6-D25940D17A54}"/>
              </a:ext>
            </a:extLst>
          </p:cNvPr>
          <p:cNvSpPr>
            <a:spLocks noGrp="1"/>
          </p:cNvSpPr>
          <p:nvPr>
            <p:ph type="dt" sz="half" idx="10"/>
          </p:nvPr>
        </p:nvSpPr>
        <p:spPr/>
        <p:txBody>
          <a:bodyPr rtlCol="0"/>
          <a:lstStyle/>
          <a:p>
            <a:pPr rtl="0"/>
            <a:fld id="{150782F0-2C8E-4136-B919-0B75CE8E25AD}"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B4C83E82-A916-403C-8BE8-252132A9420A}"/>
              </a:ext>
            </a:extLst>
          </p:cNvPr>
          <p:cNvSpPr>
            <a:spLocks noGrp="1"/>
          </p:cNvSpPr>
          <p:nvPr>
            <p:ph type="ftr" sz="quarter" idx="11"/>
          </p:nvPr>
        </p:nvSpPr>
        <p:spPr/>
        <p:txBody>
          <a:bodyPr rtlCol="0"/>
          <a:lstStyle/>
          <a:p>
            <a:pPr rtl="0"/>
            <a:r>
              <a:rPr lang="tr-TR" noProof="0"/>
              <a:t>Sunu Başlığı</a:t>
            </a:r>
          </a:p>
        </p:txBody>
      </p:sp>
      <p:sp>
        <p:nvSpPr>
          <p:cNvPr id="6" name="Slayt Numarası Yer Tutucusu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9" name="Dikdörtgen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10" name="Alt Başlık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rtlCol="0">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Lorem Ipsum</a:t>
            </a:r>
            <a:br>
              <a:rPr lang="tr-TR" noProof="0"/>
            </a:br>
            <a:r>
              <a:rPr lang="tr-TR" noProof="0"/>
              <a:t>Dolor</a:t>
            </a:r>
          </a:p>
        </p:txBody>
      </p:sp>
      <p:cxnSp>
        <p:nvCxnSpPr>
          <p:cNvPr id="11" name="Düz Bağlayıcı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Metin Yer Tutucusu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rtlCol="0"/>
          <a:lstStyle>
            <a:lvl1pPr marL="0" indent="0" algn="r">
              <a:buNone/>
              <a:defRPr lang="en-US" sz="3000" b="1" i="0" kern="1200" dirty="0">
                <a:solidFill>
                  <a:schemeClr val="tx2"/>
                </a:solidFill>
                <a:latin typeface="Calibri Light" panose="020F0302020204030204" pitchFamily="34" charset="0"/>
                <a:ea typeface="+mn-ea"/>
                <a:cs typeface="+mn-cs"/>
              </a:defRPr>
            </a:lvl1pPr>
          </a:lstStyle>
          <a:p>
            <a:pPr lvl="0" rtl="0"/>
            <a:r>
              <a:rPr lang="tr-TR" noProof="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eşekkür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rtlCol="0" anchor="b">
            <a:normAutofit/>
          </a:bodyPr>
          <a:lstStyle>
            <a:lvl1pPr algn="l">
              <a:defRPr sz="5500" b="1">
                <a:solidFill>
                  <a:schemeClr val="bg1"/>
                </a:solidFill>
              </a:defRPr>
            </a:lvl1pPr>
          </a:lstStyle>
          <a:p>
            <a:pPr rtl="0"/>
            <a:r>
              <a:rPr lang="tr-TR" noProof="0"/>
              <a:t>TEŞEKKÜR</a:t>
            </a:r>
            <a:br>
              <a:rPr lang="tr-TR" noProof="0"/>
            </a:br>
            <a:r>
              <a:rPr lang="tr-TR" noProof="0"/>
              <a:t>EDERİZ!</a:t>
            </a:r>
          </a:p>
        </p:txBody>
      </p:sp>
      <p:sp>
        <p:nvSpPr>
          <p:cNvPr id="3" name="Alt Başlık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rtlCol="0">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Lorem Ipsum</a:t>
            </a:r>
            <a:br>
              <a:rPr lang="tr-TR" noProof="0"/>
            </a:br>
            <a:r>
              <a:rPr lang="tr-TR" noProof="0"/>
              <a:t>Dolor</a:t>
            </a:r>
          </a:p>
        </p:txBody>
      </p:sp>
      <p:sp>
        <p:nvSpPr>
          <p:cNvPr id="4" name="Tarih Yer Tutucusu 3">
            <a:extLst>
              <a:ext uri="{FF2B5EF4-FFF2-40B4-BE49-F238E27FC236}">
                <a16:creationId xmlns:a16="http://schemas.microsoft.com/office/drawing/2014/main" id="{3B887B92-5889-454A-83C8-E0DE513D8F3F}"/>
              </a:ext>
            </a:extLst>
          </p:cNvPr>
          <p:cNvSpPr>
            <a:spLocks noGrp="1"/>
          </p:cNvSpPr>
          <p:nvPr>
            <p:ph type="dt" sz="half" idx="10"/>
          </p:nvPr>
        </p:nvSpPr>
        <p:spPr/>
        <p:txBody>
          <a:bodyPr rtlCol="0"/>
          <a:lstStyle/>
          <a:p>
            <a:pPr rtl="0"/>
            <a:fld id="{E031FA1C-BB8D-48EC-97BC-9187775F02C7}"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0C53F66A-C669-4D83-A278-F325DE22EAC3}"/>
              </a:ext>
            </a:extLst>
          </p:cNvPr>
          <p:cNvSpPr>
            <a:spLocks noGrp="1"/>
          </p:cNvSpPr>
          <p:nvPr>
            <p:ph type="ftr" sz="quarter" idx="11"/>
          </p:nvPr>
        </p:nvSpPr>
        <p:spPr/>
        <p:txBody>
          <a:bodyPr rtlCol="0"/>
          <a:lstStyle/>
          <a:p>
            <a:pPr rtl="0"/>
            <a:r>
              <a:rPr lang="tr-TR" noProof="0"/>
              <a:t>Sunu Başlığı</a:t>
            </a:r>
          </a:p>
        </p:txBody>
      </p:sp>
      <p:sp>
        <p:nvSpPr>
          <p:cNvPr id="6" name="Slayt Numarası Yer Tutucusu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10" name="Dikdörtgen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2" name="Düz Bağlayıcı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Düz Bağlayıcı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Metin Yer Tutucusu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rtlCol="0"/>
          <a:lstStyle>
            <a:lvl1pPr marL="0" indent="0" algn="r">
              <a:buNone/>
              <a:defRPr lang="en-US" sz="3000" b="1" i="0" kern="1200" dirty="0">
                <a:solidFill>
                  <a:schemeClr val="tx2"/>
                </a:solidFill>
                <a:latin typeface="Calibri Light" panose="020F0302020204030204" pitchFamily="34" charset="0"/>
                <a:ea typeface="+mn-ea"/>
                <a:cs typeface="+mn-cs"/>
              </a:defRPr>
            </a:lvl1pPr>
          </a:lstStyle>
          <a:p>
            <a:pPr lvl="0" rtl="0"/>
            <a:r>
              <a:rPr lang="tr-TR" noProof="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eşekkür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rtlCol="0" anchor="b">
            <a:normAutofit/>
          </a:bodyPr>
          <a:lstStyle>
            <a:lvl1pPr algn="l">
              <a:defRPr sz="5500" b="1">
                <a:solidFill>
                  <a:schemeClr val="bg1"/>
                </a:solidFill>
              </a:defRPr>
            </a:lvl1pPr>
          </a:lstStyle>
          <a:p>
            <a:pPr rtl="0"/>
            <a:r>
              <a:rPr lang="tr-TR" noProof="0"/>
              <a:t>TEŞEKKÜRLER!</a:t>
            </a:r>
          </a:p>
        </p:txBody>
      </p:sp>
      <p:sp>
        <p:nvSpPr>
          <p:cNvPr id="3" name="Alt Başlık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rtlCol="0">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Lorem Ipsum Dolor</a:t>
            </a:r>
          </a:p>
        </p:txBody>
      </p:sp>
      <p:sp>
        <p:nvSpPr>
          <p:cNvPr id="4" name="Tarih Yer Tutucusu 3">
            <a:extLst>
              <a:ext uri="{FF2B5EF4-FFF2-40B4-BE49-F238E27FC236}">
                <a16:creationId xmlns:a16="http://schemas.microsoft.com/office/drawing/2014/main" id="{3B887B92-5889-454A-83C8-E0DE513D8F3F}"/>
              </a:ext>
            </a:extLst>
          </p:cNvPr>
          <p:cNvSpPr>
            <a:spLocks noGrp="1"/>
          </p:cNvSpPr>
          <p:nvPr>
            <p:ph type="dt" sz="half" idx="10"/>
          </p:nvPr>
        </p:nvSpPr>
        <p:spPr/>
        <p:txBody>
          <a:bodyPr rtlCol="0"/>
          <a:lstStyle/>
          <a:p>
            <a:pPr rtl="0"/>
            <a:fld id="{81B93695-1743-4994-AB76-CE726B961A6C}"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0C53F66A-C669-4D83-A278-F325DE22EAC3}"/>
              </a:ext>
            </a:extLst>
          </p:cNvPr>
          <p:cNvSpPr>
            <a:spLocks noGrp="1"/>
          </p:cNvSpPr>
          <p:nvPr>
            <p:ph type="ftr" sz="quarter" idx="11"/>
          </p:nvPr>
        </p:nvSpPr>
        <p:spPr/>
        <p:txBody>
          <a:bodyPr rtlCol="0"/>
          <a:lstStyle/>
          <a:p>
            <a:pPr rtl="0"/>
            <a:r>
              <a:rPr lang="tr-TR" noProof="0"/>
              <a:t>Sunu Başlığı</a:t>
            </a:r>
          </a:p>
        </p:txBody>
      </p:sp>
      <p:sp>
        <p:nvSpPr>
          <p:cNvPr id="6" name="Slayt Numarası Yer Tutucusu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10" name="Dikdörtgen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2" name="Düz Bağlayıcı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Metin Yer Tutucusu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rtlCol="0"/>
          <a:lstStyle>
            <a:lvl1pPr marL="0" indent="0" algn="r">
              <a:buNone/>
              <a:defRPr lang="en-US" sz="3000" b="1" i="0" kern="1200" dirty="0">
                <a:solidFill>
                  <a:schemeClr val="bg2"/>
                </a:solidFill>
                <a:latin typeface="Calibri Light" panose="020F0302020204030204" pitchFamily="34" charset="0"/>
                <a:ea typeface="+mn-ea"/>
                <a:cs typeface="+mn-cs"/>
              </a:defRPr>
            </a:lvl1pPr>
          </a:lstStyle>
          <a:p>
            <a:pPr lvl="0" rtl="0"/>
            <a:r>
              <a:rPr lang="tr-TR"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eşekkür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Dikdörtgen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rtlCol="0" anchor="b">
            <a:normAutofit/>
          </a:bodyPr>
          <a:lstStyle>
            <a:lvl1pPr algn="l">
              <a:defRPr sz="5500" b="1">
                <a:solidFill>
                  <a:schemeClr val="bg1"/>
                </a:solidFill>
              </a:defRPr>
            </a:lvl1pPr>
          </a:lstStyle>
          <a:p>
            <a:pPr rtl="0"/>
            <a:r>
              <a:rPr lang="tr-TR" noProof="0"/>
              <a:t>TEŞEKKÜR</a:t>
            </a:r>
            <a:br>
              <a:rPr lang="tr-TR" noProof="0"/>
            </a:br>
            <a:r>
              <a:rPr lang="tr-TR" noProof="0"/>
              <a:t>EDERİZ!</a:t>
            </a:r>
          </a:p>
        </p:txBody>
      </p:sp>
      <p:sp>
        <p:nvSpPr>
          <p:cNvPr id="3" name="Alt Başlık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rtlCol="0">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Lorem Ipsum</a:t>
            </a:r>
            <a:br>
              <a:rPr lang="tr-TR" noProof="0"/>
            </a:br>
            <a:r>
              <a:rPr lang="tr-TR" noProof="0"/>
              <a:t>Dolor</a:t>
            </a:r>
          </a:p>
        </p:txBody>
      </p:sp>
      <p:sp>
        <p:nvSpPr>
          <p:cNvPr id="4" name="Tarih Yer Tutucusu 3">
            <a:extLst>
              <a:ext uri="{FF2B5EF4-FFF2-40B4-BE49-F238E27FC236}">
                <a16:creationId xmlns:a16="http://schemas.microsoft.com/office/drawing/2014/main" id="{3B887B92-5889-454A-83C8-E0DE513D8F3F}"/>
              </a:ext>
            </a:extLst>
          </p:cNvPr>
          <p:cNvSpPr>
            <a:spLocks noGrp="1"/>
          </p:cNvSpPr>
          <p:nvPr>
            <p:ph type="dt" sz="half" idx="10"/>
          </p:nvPr>
        </p:nvSpPr>
        <p:spPr/>
        <p:txBody>
          <a:bodyPr rtlCol="0"/>
          <a:lstStyle/>
          <a:p>
            <a:pPr rtl="0"/>
            <a:fld id="{74C8B559-3A10-4919-9731-F3C7A66018F7}"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0C53F66A-C669-4D83-A278-F325DE22EAC3}"/>
              </a:ext>
            </a:extLst>
          </p:cNvPr>
          <p:cNvSpPr>
            <a:spLocks noGrp="1"/>
          </p:cNvSpPr>
          <p:nvPr>
            <p:ph type="ftr" sz="quarter" idx="11"/>
          </p:nvPr>
        </p:nvSpPr>
        <p:spPr/>
        <p:txBody>
          <a:bodyPr rtlCol="0"/>
          <a:lstStyle/>
          <a:p>
            <a:pPr rtl="0"/>
            <a:r>
              <a:rPr lang="tr-TR" noProof="0"/>
              <a:t>Sunu Başlığı</a:t>
            </a:r>
          </a:p>
        </p:txBody>
      </p:sp>
      <p:sp>
        <p:nvSpPr>
          <p:cNvPr id="6" name="Slayt Numarası Yer Tutucusu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10" name="Dikdörtgen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2" name="Düz Bağlayıcı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Metin Yer Tutucusu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rtlCol="0"/>
          <a:lstStyle>
            <a:lvl1pPr marL="0" indent="0" algn="r">
              <a:buNone/>
              <a:defRPr lang="en-US" sz="3000" b="1" i="0" kern="1200" dirty="0">
                <a:solidFill>
                  <a:schemeClr val="tx2"/>
                </a:solidFill>
                <a:latin typeface="Calibri Light" panose="020F0302020204030204" pitchFamily="34" charset="0"/>
                <a:ea typeface="+mn-ea"/>
                <a:cs typeface="+mn-cs"/>
              </a:defRPr>
            </a:lvl1pPr>
          </a:lstStyle>
          <a:p>
            <a:pPr lvl="0" rtl="0"/>
            <a:r>
              <a:rPr lang="tr-TR" noProof="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eşekkür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rtlCol="0" anchor="b">
            <a:normAutofit/>
          </a:bodyPr>
          <a:lstStyle>
            <a:lvl1pPr algn="l">
              <a:defRPr sz="5500" b="1">
                <a:gradFill>
                  <a:gsLst>
                    <a:gs pos="0">
                      <a:schemeClr val="bg2"/>
                    </a:gs>
                    <a:gs pos="100000">
                      <a:schemeClr val="accent1"/>
                    </a:gs>
                  </a:gsLst>
                  <a:lin ang="0" scaled="1"/>
                </a:gradFill>
              </a:defRPr>
            </a:lvl1pPr>
          </a:lstStyle>
          <a:p>
            <a:pPr rtl="0"/>
            <a:r>
              <a:rPr lang="tr-TR" noProof="0"/>
              <a:t>TEŞEKKÜRLER!</a:t>
            </a:r>
          </a:p>
        </p:txBody>
      </p:sp>
      <p:sp>
        <p:nvSpPr>
          <p:cNvPr id="3" name="Alt Başlık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rtlCol="0">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Lorem Ipsum Dolor</a:t>
            </a:r>
          </a:p>
        </p:txBody>
      </p:sp>
      <p:sp>
        <p:nvSpPr>
          <p:cNvPr id="4" name="Tarih Yer Tutucusu 3">
            <a:extLst>
              <a:ext uri="{FF2B5EF4-FFF2-40B4-BE49-F238E27FC236}">
                <a16:creationId xmlns:a16="http://schemas.microsoft.com/office/drawing/2014/main" id="{3B887B92-5889-454A-83C8-E0DE513D8F3F}"/>
              </a:ext>
            </a:extLst>
          </p:cNvPr>
          <p:cNvSpPr>
            <a:spLocks noGrp="1"/>
          </p:cNvSpPr>
          <p:nvPr>
            <p:ph type="dt" sz="half" idx="10"/>
          </p:nvPr>
        </p:nvSpPr>
        <p:spPr/>
        <p:txBody>
          <a:bodyPr rtlCol="0"/>
          <a:lstStyle/>
          <a:p>
            <a:pPr rtl="0"/>
            <a:fld id="{89FB328B-F992-480F-A09F-BAE4FFCC50CA}"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0C53F66A-C669-4D83-A278-F325DE22EAC3}"/>
              </a:ext>
            </a:extLst>
          </p:cNvPr>
          <p:cNvSpPr>
            <a:spLocks noGrp="1"/>
          </p:cNvSpPr>
          <p:nvPr>
            <p:ph type="ftr" sz="quarter" idx="11"/>
          </p:nvPr>
        </p:nvSpPr>
        <p:spPr/>
        <p:txBody>
          <a:bodyPr rtlCol="0"/>
          <a:lstStyle>
            <a:lvl1pPr>
              <a:defRPr>
                <a:solidFill>
                  <a:schemeClr val="accent1"/>
                </a:solidFill>
              </a:defRPr>
            </a:lvl1pPr>
          </a:lstStyle>
          <a:p>
            <a:pPr rtl="0"/>
            <a:r>
              <a:rPr lang="tr-TR" noProof="0"/>
              <a:t>Sunu Başlığı</a:t>
            </a:r>
          </a:p>
        </p:txBody>
      </p:sp>
      <p:sp>
        <p:nvSpPr>
          <p:cNvPr id="6" name="Slayt Numarası Yer Tutucusu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rtlCol="0"/>
          <a:lstStyle>
            <a:lvl1pPr>
              <a:defRPr>
                <a:solidFill>
                  <a:schemeClr val="accent1"/>
                </a:solidFill>
              </a:defRPr>
            </a:lvl1pPr>
          </a:lstStyle>
          <a:p>
            <a:pPr rtl="0"/>
            <a:fld id="{95CBEC59-7FF9-4688-98DF-89832A0C9025}" type="slidenum">
              <a:rPr lang="tr-TR" noProof="0" smtClean="0"/>
              <a:pPr/>
              <a:t>‹#›</a:t>
            </a:fld>
            <a:endParaRPr lang="tr-TR" noProof="0"/>
          </a:p>
        </p:txBody>
      </p:sp>
      <p:sp>
        <p:nvSpPr>
          <p:cNvPr id="10" name="Dikdörtgen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3" name="Düz Bağlayıcı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Metin Yer Tutucusu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rtlCol="0"/>
          <a:lstStyle>
            <a:lvl1pPr marL="0" indent="0" algn="l">
              <a:buNone/>
              <a:defRPr lang="en-US" sz="3000" b="1" i="0" kern="1200" dirty="0">
                <a:solidFill>
                  <a:schemeClr val="tx2"/>
                </a:solidFill>
                <a:latin typeface="Calibri Light" panose="020F0302020204030204" pitchFamily="34" charset="0"/>
                <a:ea typeface="+mn-ea"/>
                <a:cs typeface="+mn-cs"/>
              </a:defRPr>
            </a:lvl1pPr>
          </a:lstStyle>
          <a:p>
            <a:pPr lvl="0" rtl="0"/>
            <a:r>
              <a:rPr lang="tr-TR" noProof="0"/>
              <a:t>20XX</a:t>
            </a:r>
          </a:p>
        </p:txBody>
      </p:sp>
      <p:cxnSp>
        <p:nvCxnSpPr>
          <p:cNvPr id="14" name="Düz Bağlayıcı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rtlCol="0" anchor="b">
            <a:normAutofit/>
          </a:bodyPr>
          <a:lstStyle>
            <a:lvl1pPr algn="l">
              <a:defRPr sz="5500" b="1">
                <a:gradFill>
                  <a:gsLst>
                    <a:gs pos="0">
                      <a:schemeClr val="bg2"/>
                    </a:gs>
                    <a:gs pos="100000">
                      <a:schemeClr val="accent1"/>
                    </a:gs>
                  </a:gsLst>
                  <a:lin ang="0" scaled="1"/>
                </a:gradFill>
              </a:defRPr>
            </a:lvl1pPr>
          </a:lstStyle>
          <a:p>
            <a:pPr rtl="0"/>
            <a:r>
              <a:rPr lang="tr-TR" noProof="0"/>
              <a:t>SUNU BAŞLIĞI</a:t>
            </a:r>
          </a:p>
        </p:txBody>
      </p:sp>
      <p:sp>
        <p:nvSpPr>
          <p:cNvPr id="3" name="Alt Başlık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rtlCol="0">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Lorem Ipsum Dolor</a:t>
            </a:r>
          </a:p>
        </p:txBody>
      </p:sp>
      <p:sp>
        <p:nvSpPr>
          <p:cNvPr id="4" name="Tarih Yer Tutucusu 3">
            <a:extLst>
              <a:ext uri="{FF2B5EF4-FFF2-40B4-BE49-F238E27FC236}">
                <a16:creationId xmlns:a16="http://schemas.microsoft.com/office/drawing/2014/main" id="{3B887B92-5889-454A-83C8-E0DE513D8F3F}"/>
              </a:ext>
            </a:extLst>
          </p:cNvPr>
          <p:cNvSpPr>
            <a:spLocks noGrp="1"/>
          </p:cNvSpPr>
          <p:nvPr>
            <p:ph type="dt" sz="half" idx="10"/>
          </p:nvPr>
        </p:nvSpPr>
        <p:spPr/>
        <p:txBody>
          <a:bodyPr rtlCol="0"/>
          <a:lstStyle/>
          <a:p>
            <a:pPr rtl="0"/>
            <a:fld id="{9D684AC3-8658-4A34-949B-013ADD41672A}"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0C53F66A-C669-4D83-A278-F325DE22EAC3}"/>
              </a:ext>
            </a:extLst>
          </p:cNvPr>
          <p:cNvSpPr>
            <a:spLocks noGrp="1"/>
          </p:cNvSpPr>
          <p:nvPr>
            <p:ph type="ftr" sz="quarter" idx="11"/>
          </p:nvPr>
        </p:nvSpPr>
        <p:spPr/>
        <p:txBody>
          <a:bodyPr rtlCol="0"/>
          <a:lstStyle/>
          <a:p>
            <a:pPr rtl="0"/>
            <a:r>
              <a:rPr lang="tr-TR" noProof="0"/>
              <a:t>Sunu Başlığı</a:t>
            </a:r>
          </a:p>
        </p:txBody>
      </p:sp>
      <p:sp>
        <p:nvSpPr>
          <p:cNvPr id="6" name="Slayt Numarası Yer Tutucusu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10" name="Dikdörtgen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2" name="Düz Bağlayıcı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Düz Bağlayıcı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Metin Yer Tutucusu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rtlCol="0"/>
          <a:lstStyle>
            <a:lvl1pPr marL="0" indent="0" algn="l">
              <a:buNone/>
              <a:defRPr lang="en-US" sz="3000" b="1" i="0" kern="1200" dirty="0">
                <a:solidFill>
                  <a:schemeClr val="tx2"/>
                </a:solidFill>
                <a:latin typeface="Calibri Light" panose="020F0302020204030204" pitchFamily="34" charset="0"/>
                <a:ea typeface="+mn-ea"/>
                <a:cs typeface="+mn-cs"/>
              </a:defRPr>
            </a:lvl1pPr>
          </a:lstStyle>
          <a:p>
            <a:pPr lvl="0" rtl="0"/>
            <a:r>
              <a:rPr lang="tr-TR"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şlık ve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rtlCol="0"/>
          <a:lstStyle>
            <a:lvl1pPr>
              <a:defRPr/>
            </a:lvl1pPr>
          </a:lstStyle>
          <a:p>
            <a:pPr rtl="0"/>
            <a:r>
              <a:rPr lang="tr-TR" noProof="0"/>
              <a:t>İÇERİK SLAYDI</a:t>
            </a:r>
          </a:p>
        </p:txBody>
      </p:sp>
      <p:sp>
        <p:nvSpPr>
          <p:cNvPr id="3" name="İçerik Yer Tutucusu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rtlCol="0">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rtl="0"/>
            <a:r>
              <a:rPr lang="tr-TR" noProof="0"/>
              <a:t>Asıl metin stillerini düzenlemek için tıklayın</a:t>
            </a:r>
          </a:p>
        </p:txBody>
      </p:sp>
      <p:sp>
        <p:nvSpPr>
          <p:cNvPr id="4" name="Tarih Yer Tutucusu 3">
            <a:extLst>
              <a:ext uri="{FF2B5EF4-FFF2-40B4-BE49-F238E27FC236}">
                <a16:creationId xmlns:a16="http://schemas.microsoft.com/office/drawing/2014/main" id="{D269E74E-E12F-474D-8520-0AAEE930510D}"/>
              </a:ext>
            </a:extLst>
          </p:cNvPr>
          <p:cNvSpPr>
            <a:spLocks noGrp="1"/>
          </p:cNvSpPr>
          <p:nvPr>
            <p:ph type="dt" sz="half" idx="10"/>
          </p:nvPr>
        </p:nvSpPr>
        <p:spPr/>
        <p:txBody>
          <a:bodyPr rtlCol="0"/>
          <a:lstStyle/>
          <a:p>
            <a:pPr rtl="0"/>
            <a:fld id="{64602306-FC38-47AA-BEF0-C402875F8860}"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B9568C84-3A49-4E3F-B2E7-4CE5D636B8CB}"/>
              </a:ext>
            </a:extLst>
          </p:cNvPr>
          <p:cNvSpPr>
            <a:spLocks noGrp="1"/>
          </p:cNvSpPr>
          <p:nvPr>
            <p:ph type="ftr" sz="quarter" idx="11"/>
          </p:nvPr>
        </p:nvSpPr>
        <p:spPr/>
        <p:txBody>
          <a:bodyPr rtlCol="0"/>
          <a:lstStyle/>
          <a:p>
            <a:pPr rtl="0"/>
            <a:r>
              <a:rPr lang="tr-TR" noProof="0"/>
              <a:t>Sunu Başlığı</a:t>
            </a:r>
          </a:p>
        </p:txBody>
      </p:sp>
      <p:sp>
        <p:nvSpPr>
          <p:cNvPr id="6" name="Slayt Numarası Yer Tutucusu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9" name="Dikdörtgen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0" name="Düz Bağlayıcı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Alt Başlık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rtlCol="0">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Slayt Alt Başlığı</a:t>
            </a:r>
          </a:p>
        </p:txBody>
      </p:sp>
      <p:cxnSp>
        <p:nvCxnSpPr>
          <p:cNvPr id="13" name="Düz Bağlayıcı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Metin Yer Tutucusu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8" name="Düz Bağlayıcı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Düz Bağlayıcı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aşlık ve İçerik">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rtlCol="0"/>
          <a:lstStyle>
            <a:lvl1pPr>
              <a:defRPr>
                <a:gradFill>
                  <a:gsLst>
                    <a:gs pos="0">
                      <a:schemeClr val="bg2"/>
                    </a:gs>
                    <a:gs pos="100000">
                      <a:schemeClr val="accent1"/>
                    </a:gs>
                  </a:gsLst>
                  <a:lin ang="0" scaled="1"/>
                </a:gradFill>
              </a:defRPr>
            </a:lvl1pPr>
          </a:lstStyle>
          <a:p>
            <a:pPr rtl="0"/>
            <a:r>
              <a:rPr lang="tr-TR" noProof="0"/>
              <a:t>İÇERİK SLAYDI</a:t>
            </a:r>
          </a:p>
        </p:txBody>
      </p:sp>
      <p:sp>
        <p:nvSpPr>
          <p:cNvPr id="3" name="İçerik Yer Tutucusu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rtlCol="0">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rtl="0"/>
            <a:r>
              <a:rPr lang="tr-TR" noProof="0"/>
              <a:t>Asıl metin stillerini düzenlemek için tıklayın</a:t>
            </a:r>
          </a:p>
        </p:txBody>
      </p:sp>
      <p:sp>
        <p:nvSpPr>
          <p:cNvPr id="4" name="Tarih Yer Tutucusu 3">
            <a:extLst>
              <a:ext uri="{FF2B5EF4-FFF2-40B4-BE49-F238E27FC236}">
                <a16:creationId xmlns:a16="http://schemas.microsoft.com/office/drawing/2014/main" id="{D269E74E-E12F-474D-8520-0AAEE930510D}"/>
              </a:ext>
            </a:extLst>
          </p:cNvPr>
          <p:cNvSpPr>
            <a:spLocks noGrp="1"/>
          </p:cNvSpPr>
          <p:nvPr>
            <p:ph type="dt" sz="half" idx="10"/>
          </p:nvPr>
        </p:nvSpPr>
        <p:spPr/>
        <p:txBody>
          <a:bodyPr rtlCol="0"/>
          <a:lstStyle/>
          <a:p>
            <a:pPr rtl="0"/>
            <a:fld id="{BB2FEADB-3469-4C6E-B660-72812A259110}"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B9568C84-3A49-4E3F-B2E7-4CE5D636B8CB}"/>
              </a:ext>
            </a:extLst>
          </p:cNvPr>
          <p:cNvSpPr>
            <a:spLocks noGrp="1"/>
          </p:cNvSpPr>
          <p:nvPr>
            <p:ph type="ftr" sz="quarter" idx="11"/>
          </p:nvPr>
        </p:nvSpPr>
        <p:spPr/>
        <p:txBody>
          <a:bodyPr rtlCol="0"/>
          <a:lstStyle/>
          <a:p>
            <a:pPr rtl="0"/>
            <a:r>
              <a:rPr lang="tr-TR" noProof="0"/>
              <a:t>Sunu Başlığı</a:t>
            </a:r>
          </a:p>
        </p:txBody>
      </p:sp>
      <p:sp>
        <p:nvSpPr>
          <p:cNvPr id="6" name="Slayt Numarası Yer Tutucusu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9" name="Dikdörtgen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0" name="Düz Bağlayıcı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Alt Başlık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rtlCol="0">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Slayt Alt Başlığı</a:t>
            </a:r>
          </a:p>
        </p:txBody>
      </p:sp>
      <p:cxnSp>
        <p:nvCxnSpPr>
          <p:cNvPr id="13" name="Düz Bağlayıcı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Metin Yer Tutucusu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accent1"/>
                </a:solidFill>
              </a:defRPr>
            </a:lvl1pPr>
          </a:lstStyle>
          <a:p>
            <a:pPr lvl="0" rtl="0"/>
            <a:r>
              <a:rPr lang="tr-TR" noProof="0"/>
              <a:t>20XX</a:t>
            </a:r>
          </a:p>
        </p:txBody>
      </p:sp>
      <p:cxnSp>
        <p:nvCxnSpPr>
          <p:cNvPr id="18" name="Düz Bağlayıcı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Düz Bağlayıcı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aşlık ve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Dikdörtgen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rtlCol="0"/>
          <a:lstStyle>
            <a:lvl1pPr>
              <a:defRPr/>
            </a:lvl1pPr>
          </a:lstStyle>
          <a:p>
            <a:pPr rtl="0"/>
            <a:r>
              <a:rPr lang="tr-TR" noProof="0"/>
              <a:t>İÇERİK SLAYDI</a:t>
            </a:r>
          </a:p>
        </p:txBody>
      </p:sp>
      <p:sp>
        <p:nvSpPr>
          <p:cNvPr id="3" name="İçerik Yer Tutucusu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rtlCol="0">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rtl="0"/>
            <a:r>
              <a:rPr lang="tr-TR" noProof="0"/>
              <a:t>Asıl metin stillerini düzenlemek için tıklayın</a:t>
            </a:r>
          </a:p>
        </p:txBody>
      </p:sp>
      <p:sp>
        <p:nvSpPr>
          <p:cNvPr id="4" name="Tarih Yer Tutucusu 3">
            <a:extLst>
              <a:ext uri="{FF2B5EF4-FFF2-40B4-BE49-F238E27FC236}">
                <a16:creationId xmlns:a16="http://schemas.microsoft.com/office/drawing/2014/main" id="{D269E74E-E12F-474D-8520-0AAEE930510D}"/>
              </a:ext>
            </a:extLst>
          </p:cNvPr>
          <p:cNvSpPr>
            <a:spLocks noGrp="1"/>
          </p:cNvSpPr>
          <p:nvPr>
            <p:ph type="dt" sz="half" idx="10"/>
          </p:nvPr>
        </p:nvSpPr>
        <p:spPr/>
        <p:txBody>
          <a:bodyPr rtlCol="0"/>
          <a:lstStyle/>
          <a:p>
            <a:pPr rtl="0"/>
            <a:fld id="{F35A8415-C0F8-4568-8ADD-FF56A33ACEF7}"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rtlCol="0"/>
          <a:lstStyle/>
          <a:p>
            <a:pPr rtl="0"/>
            <a:r>
              <a:rPr lang="tr-TR" noProof="0"/>
              <a:t>Sunu Başlığı</a:t>
            </a:r>
          </a:p>
        </p:txBody>
      </p:sp>
      <p:sp>
        <p:nvSpPr>
          <p:cNvPr id="6" name="Slayt Numarası Yer Tutucusu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9" name="Dikdörtgen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0" name="Düz Bağlayıcı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Alt Başlık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rtlCol="0">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Slayt Alt Başlığı</a:t>
            </a:r>
          </a:p>
        </p:txBody>
      </p:sp>
      <p:cxnSp>
        <p:nvCxnSpPr>
          <p:cNvPr id="13" name="Düz Bağlayıcı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Metin Yer Tutucusu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9" name="Düz Bağlayıcı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Düz Bağlayıcı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aşlık ve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sp>
        <p:nvSpPr>
          <p:cNvPr id="2" name="Başlık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rtlCol="0"/>
          <a:lstStyle>
            <a:lvl1pPr>
              <a:defRPr/>
            </a:lvl1pPr>
          </a:lstStyle>
          <a:p>
            <a:pPr rtl="0"/>
            <a:r>
              <a:rPr lang="tr-TR" noProof="0"/>
              <a:t>İÇERİK</a:t>
            </a:r>
            <a:br>
              <a:rPr lang="tr-TR" noProof="0"/>
            </a:br>
            <a:r>
              <a:rPr lang="tr-TR" noProof="0"/>
              <a:t>SLAYDI</a:t>
            </a:r>
          </a:p>
        </p:txBody>
      </p:sp>
      <p:sp>
        <p:nvSpPr>
          <p:cNvPr id="3" name="İçerik Yer Tutucusu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rtlCol="0">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rtl="0"/>
            <a:r>
              <a:rPr lang="tr-TR" noProof="0"/>
              <a:t>Asıl metin stillerini düzenlemek için tıklayın</a:t>
            </a:r>
          </a:p>
        </p:txBody>
      </p:sp>
      <p:sp>
        <p:nvSpPr>
          <p:cNvPr id="4" name="Tarih Yer Tutucusu 3">
            <a:extLst>
              <a:ext uri="{FF2B5EF4-FFF2-40B4-BE49-F238E27FC236}">
                <a16:creationId xmlns:a16="http://schemas.microsoft.com/office/drawing/2014/main" id="{D269E74E-E12F-474D-8520-0AAEE930510D}"/>
              </a:ext>
            </a:extLst>
          </p:cNvPr>
          <p:cNvSpPr>
            <a:spLocks noGrp="1"/>
          </p:cNvSpPr>
          <p:nvPr>
            <p:ph type="dt" sz="half" idx="10"/>
          </p:nvPr>
        </p:nvSpPr>
        <p:spPr/>
        <p:txBody>
          <a:bodyPr rtlCol="0"/>
          <a:lstStyle/>
          <a:p>
            <a:pPr rtl="0"/>
            <a:fld id="{A049475C-9A0D-4C6B-9CF4-CAB3BBC9CC9A}" type="datetime1">
              <a:rPr lang="tr-TR" noProof="0" smtClean="0"/>
              <a:t>24.09.2025</a:t>
            </a:fld>
            <a:endParaRPr lang="tr-TR" noProof="0"/>
          </a:p>
        </p:txBody>
      </p:sp>
      <p:sp>
        <p:nvSpPr>
          <p:cNvPr id="5" name="Alt Bilgi Yer Tutucusu 4">
            <a:extLst>
              <a:ext uri="{FF2B5EF4-FFF2-40B4-BE49-F238E27FC236}">
                <a16:creationId xmlns:a16="http://schemas.microsoft.com/office/drawing/2014/main" id="{B9568C84-3A49-4E3F-B2E7-4CE5D636B8CB}"/>
              </a:ext>
            </a:extLst>
          </p:cNvPr>
          <p:cNvSpPr>
            <a:spLocks noGrp="1"/>
          </p:cNvSpPr>
          <p:nvPr>
            <p:ph type="ftr" sz="quarter" idx="11"/>
          </p:nvPr>
        </p:nvSpPr>
        <p:spPr/>
        <p:txBody>
          <a:bodyPr rtlCol="0"/>
          <a:lstStyle/>
          <a:p>
            <a:pPr rtl="0"/>
            <a:r>
              <a:rPr lang="tr-TR" noProof="0"/>
              <a:t>Sunu Başlığı</a:t>
            </a:r>
          </a:p>
        </p:txBody>
      </p:sp>
      <p:sp>
        <p:nvSpPr>
          <p:cNvPr id="6" name="Slayt Numarası Yer Tutucusu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rtlCol="0"/>
          <a:lstStyle/>
          <a:p>
            <a:pPr rtl="0"/>
            <a:fld id="{95CBEC59-7FF9-4688-98DF-89832A0C9025}" type="slidenum">
              <a:rPr lang="tr-TR" noProof="0" smtClean="0"/>
              <a:t>‹#›</a:t>
            </a:fld>
            <a:endParaRPr lang="tr-TR" noProof="0"/>
          </a:p>
        </p:txBody>
      </p:sp>
      <p:sp>
        <p:nvSpPr>
          <p:cNvPr id="9" name="Dikdörtgen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Light" panose="020F0302020204030204" pitchFamily="34" charset="0"/>
            </a:endParaRPr>
          </a:p>
        </p:txBody>
      </p:sp>
      <p:cxnSp>
        <p:nvCxnSpPr>
          <p:cNvPr id="10" name="Düz Bağlayıcı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Alt Başlık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rtlCol="0">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Slayt Alt Başlığı</a:t>
            </a:r>
          </a:p>
        </p:txBody>
      </p:sp>
      <p:cxnSp>
        <p:nvCxnSpPr>
          <p:cNvPr id="13" name="Düz Bağlayıcı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Metin Yer Tutucusu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rtlCol="0">
            <a:normAutofit/>
          </a:bodyPr>
          <a:lstStyle>
            <a:lvl1pPr marL="0" indent="0" algn="l">
              <a:buNone/>
              <a:defRPr sz="1200" i="1">
                <a:solidFill>
                  <a:schemeClr val="tx2"/>
                </a:solidFill>
              </a:defRPr>
            </a:lvl1pPr>
          </a:lstStyle>
          <a:p>
            <a:pPr lvl="0" rtl="0"/>
            <a:r>
              <a:rPr lang="tr-TR" noProof="0"/>
              <a:t>20XX</a:t>
            </a:r>
          </a:p>
        </p:txBody>
      </p:sp>
      <p:cxnSp>
        <p:nvCxnSpPr>
          <p:cNvPr id="18" name="Düz Bağlayıcı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Düz Bağlayıcı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Alt Bilgi Yer Tutucusu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latin typeface="Calibri Light" panose="020F0302020204030204" pitchFamily="34" charset="0"/>
              </a:defRPr>
            </a:lvl1pPr>
          </a:lstStyle>
          <a:p>
            <a:r>
              <a:rPr lang="tr-TR" noProof="0"/>
              <a:t>Sunu Başlığı</a:t>
            </a:r>
          </a:p>
        </p:txBody>
      </p:sp>
      <p:sp>
        <p:nvSpPr>
          <p:cNvPr id="2" name="Başlık Yer Tutucusu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a:extLst>
              <a:ext uri="{FF2B5EF4-FFF2-40B4-BE49-F238E27FC236}">
                <a16:creationId xmlns:a16="http://schemas.microsoft.com/office/drawing/2014/main" id="{98DAC635-0473-40DB-A82D-46D5F635BC1B}"/>
              </a:ext>
            </a:extLst>
          </p:cNvPr>
          <p:cNvSpPr>
            <a:spLocks noGrp="1"/>
          </p:cNvSpPr>
          <p:nvPr>
            <p:ph type="dt" sz="half" idx="2"/>
          </p:nvPr>
        </p:nvSpPr>
        <p:spPr>
          <a:xfrm>
            <a:off x="4728308" y="6205415"/>
            <a:ext cx="2739292" cy="347248"/>
          </a:xfrm>
          <a:prstGeom prst="rect">
            <a:avLst/>
          </a:prstGeom>
        </p:spPr>
        <p:txBody>
          <a:bodyPr vert="horz" lIns="91440" tIns="45720" rIns="91440" bIns="45720" rtlCol="0" anchor="ctr"/>
          <a:lstStyle>
            <a:lvl1pPr algn="l">
              <a:defRPr sz="1200" i="1">
                <a:solidFill>
                  <a:schemeClr val="tx2"/>
                </a:solidFill>
                <a:latin typeface="Calibri Light" panose="020F0302020204030204" pitchFamily="34" charset="0"/>
              </a:defRPr>
            </a:lvl1pPr>
          </a:lstStyle>
          <a:p>
            <a:fld id="{593D4B44-4129-4082-9122-C9A7AD54EF3E}" type="datetime1">
              <a:rPr lang="tr-TR" noProof="0" smtClean="0"/>
              <a:pPr/>
              <a:t>24.09.2025</a:t>
            </a:fld>
            <a:endParaRPr lang="tr-TR" noProof="0"/>
          </a:p>
        </p:txBody>
      </p:sp>
      <p:sp>
        <p:nvSpPr>
          <p:cNvPr id="6" name="Slayt Numarası Yer Tutucusu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latin typeface="Calibri Light" panose="020F0302020204030204" pitchFamily="34" charset="0"/>
              </a:defRPr>
            </a:lvl1pPr>
          </a:lstStyle>
          <a:p>
            <a:fld id="{95CBEC59-7FF9-4688-98DF-89832A0C9025}" type="slidenum">
              <a:rPr lang="tr-TR" noProof="0" smtClean="0"/>
              <a:pPr/>
              <a:t>‹#›</a:t>
            </a:fld>
            <a:endParaRPr lang="tr-TR" noProof="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1pPr>
      <a:lvl2pPr marL="687600" indent="-230400" eaLnBrk="1" hangingPunct="1">
        <a:lnSpc>
          <a:spcPct val="90000"/>
        </a:lnSpc>
        <a:spcBef>
          <a:spcPts val="500"/>
        </a:spcBef>
        <a:buFont typeface="Arial" panose="020B0604020202020204" pitchFamily="34" charset="0"/>
        <a:buChar char="•"/>
        <a:defRPr sz="2400"/>
      </a:lvl2pPr>
      <a:lvl3pPr marL="1144800" indent="-230400" eaLnBrk="1" hangingPunct="1">
        <a:lnSpc>
          <a:spcPct val="90000"/>
        </a:lnSpc>
        <a:spcBef>
          <a:spcPts val="500"/>
        </a:spcBef>
        <a:buFont typeface="Arial" panose="020B0604020202020204" pitchFamily="34" charset="0"/>
        <a:buChar char="•"/>
        <a:defRPr sz="2000"/>
      </a:lvl3pPr>
      <a:lvl4pPr marL="1602000" indent="-230400" eaLnBrk="1" hangingPunct="1">
        <a:lnSpc>
          <a:spcPct val="90000"/>
        </a:lnSpc>
        <a:spcBef>
          <a:spcPts val="500"/>
        </a:spcBef>
        <a:buFont typeface="Arial" panose="020B0604020202020204" pitchFamily="34" charset="0"/>
        <a:buChar char="•"/>
        <a:defRPr/>
      </a:lvl4pPr>
      <a:lvl5pPr marL="2059200" indent="-230400" eaLnBrk="1" hangingPunct="1">
        <a:lnSpc>
          <a:spcPct val="90000"/>
        </a:lnSpc>
        <a:spcBef>
          <a:spcPts val="500"/>
        </a:spcBef>
        <a:buFont typeface="Arial" panose="020B0604020202020204" pitchFamily="34" charset="0"/>
        <a:buChar char="•"/>
        <a:defRPr/>
      </a:lvl5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9FA173-4917-43E5-B91C-3914C1A8D225}"/>
              </a:ext>
            </a:extLst>
          </p:cNvPr>
          <p:cNvSpPr>
            <a:spLocks noGrp="1"/>
          </p:cNvSpPr>
          <p:nvPr>
            <p:ph type="ctrTitle"/>
          </p:nvPr>
        </p:nvSpPr>
        <p:spPr/>
        <p:txBody>
          <a:bodyPr rtlCol="0"/>
          <a:lstStyle/>
          <a:p>
            <a:pPr rtl="0"/>
            <a:r>
              <a:rPr lang="tr-TR" dirty="0"/>
              <a:t>YAPAY ZEKA</a:t>
            </a:r>
          </a:p>
        </p:txBody>
      </p:sp>
      <p:sp>
        <p:nvSpPr>
          <p:cNvPr id="3" name="Alt Başlık 2">
            <a:extLst>
              <a:ext uri="{FF2B5EF4-FFF2-40B4-BE49-F238E27FC236}">
                <a16:creationId xmlns:a16="http://schemas.microsoft.com/office/drawing/2014/main" id="{D099D82B-F86A-4C04-9207-B25F53939FB6}"/>
              </a:ext>
            </a:extLst>
          </p:cNvPr>
          <p:cNvSpPr>
            <a:spLocks noGrp="1"/>
          </p:cNvSpPr>
          <p:nvPr>
            <p:ph type="subTitle" idx="1"/>
          </p:nvPr>
        </p:nvSpPr>
        <p:spPr/>
        <p:txBody>
          <a:bodyPr rtlCol="0"/>
          <a:lstStyle/>
          <a:p>
            <a:pPr rtl="0"/>
            <a:r>
              <a:rPr lang="tr-TR" dirty="0"/>
              <a:t>1. Hafta – Yapay Zekaya Giriş</a:t>
            </a:r>
          </a:p>
        </p:txBody>
      </p:sp>
      <p:sp>
        <p:nvSpPr>
          <p:cNvPr id="4" name="Metin Yer Tutucusu 3">
            <a:extLst>
              <a:ext uri="{FF2B5EF4-FFF2-40B4-BE49-F238E27FC236}">
                <a16:creationId xmlns:a16="http://schemas.microsoft.com/office/drawing/2014/main" id="{42484CCC-9AB9-41BA-BF31-C9CA5A121895}"/>
              </a:ext>
            </a:extLst>
          </p:cNvPr>
          <p:cNvSpPr>
            <a:spLocks noGrp="1"/>
          </p:cNvSpPr>
          <p:nvPr>
            <p:ph type="body" sz="quarter" idx="14"/>
          </p:nvPr>
        </p:nvSpPr>
        <p:spPr>
          <a:xfrm>
            <a:off x="7550393" y="639705"/>
            <a:ext cx="3406365" cy="601840"/>
          </a:xfrm>
        </p:spPr>
        <p:txBody>
          <a:bodyPr rtlCol="0">
            <a:normAutofit fontScale="77500" lnSpcReduction="20000"/>
          </a:bodyPr>
          <a:lstStyle/>
          <a:p>
            <a:pPr rtl="0"/>
            <a:r>
              <a:rPr lang="tr-TR" dirty="0"/>
              <a:t>Öğr. Gör. Hüseyin ŞENGÜN</a:t>
            </a:r>
          </a:p>
        </p:txBody>
      </p:sp>
    </p:spTree>
    <p:extLst>
      <p:ext uri="{BB962C8B-B14F-4D97-AF65-F5344CB8AC3E}">
        <p14:creationId xmlns:p14="http://schemas.microsoft.com/office/powerpoint/2010/main" val="3013068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533D3079-B223-8BDA-7F4D-EE7EBE4AE68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8F088CC-142A-CB97-7C1B-A7DD11E47F9A}"/>
              </a:ext>
            </a:extLst>
          </p:cNvPr>
          <p:cNvSpPr>
            <a:spLocks noGrp="1"/>
          </p:cNvSpPr>
          <p:nvPr>
            <p:ph type="title"/>
          </p:nvPr>
        </p:nvSpPr>
        <p:spPr/>
        <p:txBody>
          <a:bodyPr rtlCol="0">
            <a:normAutofit/>
          </a:bodyPr>
          <a:lstStyle/>
          <a:p>
            <a:r>
              <a:rPr lang="tr-TR" dirty="0"/>
              <a:t>YAPAY ZEKA TARİHÇESİ</a:t>
            </a:r>
          </a:p>
        </p:txBody>
      </p:sp>
      <p:sp>
        <p:nvSpPr>
          <p:cNvPr id="3" name="İçerik Yer Tutucusu 2">
            <a:extLst>
              <a:ext uri="{FF2B5EF4-FFF2-40B4-BE49-F238E27FC236}">
                <a16:creationId xmlns:a16="http://schemas.microsoft.com/office/drawing/2014/main" id="{3C0D6D69-9562-CA16-B0ED-59AC2CCC0D63}"/>
              </a:ext>
            </a:extLst>
          </p:cNvPr>
          <p:cNvSpPr>
            <a:spLocks noGrp="1"/>
          </p:cNvSpPr>
          <p:nvPr>
            <p:ph idx="1"/>
          </p:nvPr>
        </p:nvSpPr>
        <p:spPr>
          <a:xfrm>
            <a:off x="6400800" y="837334"/>
            <a:ext cx="5672379" cy="5350204"/>
          </a:xfrm>
        </p:spPr>
        <p:txBody>
          <a:bodyPr rtlCol="0">
            <a:noAutofit/>
          </a:bodyPr>
          <a:lstStyle/>
          <a:p>
            <a:r>
              <a:rPr lang="tr-TR" sz="2800" b="0" i="0" dirty="0">
                <a:effectLst/>
                <a:latin typeface="Montserrat" panose="00000500000000000000" pitchFamily="2" charset="-94"/>
              </a:rPr>
              <a:t>Yapay Zeka alanındaki ilk teorik çalışmalar 1950’deki </a:t>
            </a:r>
            <a:r>
              <a:rPr lang="tr-TR" sz="2800" b="1" i="0" dirty="0">
                <a:effectLst/>
                <a:latin typeface="Montserrat" panose="00000500000000000000" pitchFamily="2" charset="-94"/>
              </a:rPr>
              <a:t>Alan Turing</a:t>
            </a:r>
            <a:r>
              <a:rPr lang="tr-TR" sz="2800" b="0" i="0" dirty="0">
                <a:effectLst/>
                <a:latin typeface="Montserrat" panose="00000500000000000000" pitchFamily="2" charset="-94"/>
              </a:rPr>
              <a:t>’in </a:t>
            </a:r>
            <a:r>
              <a:rPr lang="tr-TR" sz="2800" b="1" i="0" dirty="0">
                <a:effectLst/>
                <a:latin typeface="Montserrat" panose="00000500000000000000" pitchFamily="2" charset="-94"/>
              </a:rPr>
              <a:t>Computing </a:t>
            </a:r>
            <a:r>
              <a:rPr lang="tr-TR" sz="2800" b="1" i="0" dirty="0" err="1">
                <a:effectLst/>
                <a:latin typeface="Montserrat" panose="00000500000000000000" pitchFamily="2" charset="-94"/>
              </a:rPr>
              <a:t>Machinery</a:t>
            </a:r>
            <a:r>
              <a:rPr lang="tr-TR" sz="2800" b="1" i="0" dirty="0">
                <a:effectLst/>
                <a:latin typeface="Montserrat" panose="00000500000000000000" pitchFamily="2" charset="-94"/>
              </a:rPr>
              <a:t> </a:t>
            </a:r>
            <a:r>
              <a:rPr lang="tr-TR" sz="2800" b="1" i="0" dirty="0" err="1">
                <a:effectLst/>
                <a:latin typeface="Montserrat" panose="00000500000000000000" pitchFamily="2" charset="-94"/>
              </a:rPr>
              <a:t>and</a:t>
            </a:r>
            <a:r>
              <a:rPr lang="tr-TR" sz="2800" b="1" i="0" dirty="0">
                <a:effectLst/>
                <a:latin typeface="Montserrat" panose="00000500000000000000" pitchFamily="2" charset="-94"/>
              </a:rPr>
              <a:t> </a:t>
            </a:r>
            <a:r>
              <a:rPr lang="tr-TR" sz="2800" b="1" i="0" dirty="0" err="1">
                <a:effectLst/>
                <a:latin typeface="Montserrat" panose="00000500000000000000" pitchFamily="2" charset="-94"/>
              </a:rPr>
              <a:t>Inteligence</a:t>
            </a:r>
            <a:r>
              <a:rPr lang="tr-TR" sz="2800" b="0" i="0" dirty="0">
                <a:effectLst/>
                <a:latin typeface="Montserrat" panose="00000500000000000000" pitchFamily="2" charset="-94"/>
              </a:rPr>
              <a:t> makalesiyle başlamıştır. </a:t>
            </a:r>
          </a:p>
          <a:p>
            <a:r>
              <a:rPr lang="tr-TR" sz="2800" b="0" i="0" dirty="0">
                <a:effectLst/>
                <a:latin typeface="Montserrat" panose="00000500000000000000" pitchFamily="2" charset="-94"/>
              </a:rPr>
              <a:t>Yine </a:t>
            </a:r>
            <a:r>
              <a:rPr lang="tr-TR" sz="2800" b="1" i="0" dirty="0">
                <a:effectLst/>
                <a:latin typeface="Montserrat" panose="00000500000000000000" pitchFamily="2" charset="-94"/>
              </a:rPr>
              <a:t>John </a:t>
            </a:r>
            <a:r>
              <a:rPr lang="tr-TR" sz="2800" b="1" i="0" dirty="0" err="1">
                <a:effectLst/>
                <a:latin typeface="Montserrat" panose="00000500000000000000" pitchFamily="2" charset="-94"/>
              </a:rPr>
              <a:t>Corthy</a:t>
            </a:r>
            <a:r>
              <a:rPr lang="tr-TR" sz="2800" b="0" i="0" dirty="0">
                <a:effectLst/>
                <a:latin typeface="Montserrat" panose="00000500000000000000" pitchFamily="2" charset="-94"/>
              </a:rPr>
              <a:t>, 1956 yılında verdiği bir konferansla yapay zekanın temellerini atmıştır.</a:t>
            </a:r>
            <a:endParaRPr lang="tr-TR" sz="2400" dirty="0"/>
          </a:p>
        </p:txBody>
      </p:sp>
      <p:sp>
        <p:nvSpPr>
          <p:cNvPr id="5" name="Slayt Numarası Yer Tutucusu 4">
            <a:extLst>
              <a:ext uri="{FF2B5EF4-FFF2-40B4-BE49-F238E27FC236}">
                <a16:creationId xmlns:a16="http://schemas.microsoft.com/office/drawing/2014/main" id="{CA73FEFF-DF93-2FDB-25CD-934047B4935E}"/>
              </a:ext>
            </a:extLst>
          </p:cNvPr>
          <p:cNvSpPr>
            <a:spLocks noGrp="1"/>
          </p:cNvSpPr>
          <p:nvPr>
            <p:ph type="sldNum" sz="quarter" idx="12"/>
          </p:nvPr>
        </p:nvSpPr>
        <p:spPr/>
        <p:txBody>
          <a:bodyPr rtlCol="0"/>
          <a:lstStyle/>
          <a:p>
            <a:pPr rtl="0"/>
            <a:fld id="{95CBEC59-7FF9-4688-98DF-89832A0C9025}" type="slidenum">
              <a:rPr lang="tr-TR" smtClean="0"/>
              <a:t>10</a:t>
            </a:fld>
            <a:endParaRPr lang="tr-TR" dirty="0"/>
          </a:p>
        </p:txBody>
      </p:sp>
      <p:sp>
        <p:nvSpPr>
          <p:cNvPr id="6" name="Alt Başlık 5">
            <a:extLst>
              <a:ext uri="{FF2B5EF4-FFF2-40B4-BE49-F238E27FC236}">
                <a16:creationId xmlns:a16="http://schemas.microsoft.com/office/drawing/2014/main" id="{41CC0A10-90A0-64C1-AAFB-A715D2AE5905}"/>
              </a:ext>
            </a:extLst>
          </p:cNvPr>
          <p:cNvSpPr>
            <a:spLocks noGrp="1"/>
          </p:cNvSpPr>
          <p:nvPr>
            <p:ph type="subTitle" idx="13"/>
          </p:nvPr>
        </p:nvSpPr>
        <p:spPr/>
        <p:txBody>
          <a:bodyPr rtlCol="0">
            <a:normAutofit/>
          </a:bodyPr>
          <a:lstStyle/>
          <a:p>
            <a:endParaRPr lang="tr-TR" sz="2800" dirty="0"/>
          </a:p>
        </p:txBody>
      </p:sp>
      <p:sp>
        <p:nvSpPr>
          <p:cNvPr id="7" name="Metin Yer Tutucusu 6">
            <a:extLst>
              <a:ext uri="{FF2B5EF4-FFF2-40B4-BE49-F238E27FC236}">
                <a16:creationId xmlns:a16="http://schemas.microsoft.com/office/drawing/2014/main" id="{309692F9-2778-A9DE-46C6-B0FED011524A}"/>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3432360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1D183BAC-C02B-61A4-75F3-1A930442690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1E60A79-9C5A-C47D-19A5-88FDBE09DD54}"/>
              </a:ext>
            </a:extLst>
          </p:cNvPr>
          <p:cNvSpPr>
            <a:spLocks noGrp="1"/>
          </p:cNvSpPr>
          <p:nvPr>
            <p:ph type="title"/>
          </p:nvPr>
        </p:nvSpPr>
        <p:spPr/>
        <p:txBody>
          <a:bodyPr rtlCol="0">
            <a:normAutofit/>
          </a:bodyPr>
          <a:lstStyle/>
          <a:p>
            <a:r>
              <a:rPr lang="tr-TR" dirty="0"/>
              <a:t>Turing Testi</a:t>
            </a:r>
          </a:p>
        </p:txBody>
      </p:sp>
      <p:sp>
        <p:nvSpPr>
          <p:cNvPr id="3" name="İçerik Yer Tutucusu 2">
            <a:extLst>
              <a:ext uri="{FF2B5EF4-FFF2-40B4-BE49-F238E27FC236}">
                <a16:creationId xmlns:a16="http://schemas.microsoft.com/office/drawing/2014/main" id="{D1593B64-65B1-14B5-AD24-B0E2772BC1EC}"/>
              </a:ext>
            </a:extLst>
          </p:cNvPr>
          <p:cNvSpPr>
            <a:spLocks noGrp="1"/>
          </p:cNvSpPr>
          <p:nvPr>
            <p:ph idx="1"/>
          </p:nvPr>
        </p:nvSpPr>
        <p:spPr>
          <a:xfrm>
            <a:off x="6400800" y="837334"/>
            <a:ext cx="5672379" cy="5350204"/>
          </a:xfrm>
        </p:spPr>
        <p:txBody>
          <a:bodyPr rtlCol="0">
            <a:noAutofit/>
          </a:bodyPr>
          <a:lstStyle/>
          <a:p>
            <a:r>
              <a:rPr lang="tr-TR" sz="2200" dirty="0">
                <a:latin typeface="Montserrat" panose="00000500000000000000" pitchFamily="2" charset="-94"/>
              </a:rPr>
              <a:t>B</a:t>
            </a:r>
            <a:r>
              <a:rPr lang="tr-TR" sz="2200" b="0" i="0" dirty="0">
                <a:effectLst/>
                <a:latin typeface="Montserrat" panose="00000500000000000000" pitchFamily="2" charset="-94"/>
              </a:rPr>
              <a:t>ir makinenin bir insanınkinden ayırt edilemeyen zeki davranışlar sergileyip sergileyemeyeceğini belirlemek için bir kriter önermektedir. Bu kriter, makinenin doğru yanıtlar üretme yeteneğine değil, daha ziyade insan-benzeri tepkiler üretme kapasitesine dayanmaktadır. </a:t>
            </a:r>
          </a:p>
          <a:p>
            <a:r>
              <a:rPr lang="tr-TR" sz="2200" b="0" i="0" dirty="0">
                <a:effectLst/>
                <a:latin typeface="Montserrat" panose="00000500000000000000" pitchFamily="2" charset="-94"/>
              </a:rPr>
              <a:t>Orijinal Turing Testi, bir sorgulayıcının hem bir makine hem de bir insanla, her ikisini de görmeden, doğal dilde onlarla konuşmasını içerir. Sorgulayıcı, konuştuklarından hangisinin makine hangisinin insan olduğunu tutarlı bir şekilde ayırt edemezse, o makinenin testi geçtiği kabul edilir.</a:t>
            </a:r>
            <a:endParaRPr lang="tr-TR" sz="2200" dirty="0"/>
          </a:p>
        </p:txBody>
      </p:sp>
      <p:sp>
        <p:nvSpPr>
          <p:cNvPr id="5" name="Slayt Numarası Yer Tutucusu 4">
            <a:extLst>
              <a:ext uri="{FF2B5EF4-FFF2-40B4-BE49-F238E27FC236}">
                <a16:creationId xmlns:a16="http://schemas.microsoft.com/office/drawing/2014/main" id="{2D51D339-C92A-6C7B-0D95-3BE8C917FE23}"/>
              </a:ext>
            </a:extLst>
          </p:cNvPr>
          <p:cNvSpPr>
            <a:spLocks noGrp="1"/>
          </p:cNvSpPr>
          <p:nvPr>
            <p:ph type="sldNum" sz="quarter" idx="12"/>
          </p:nvPr>
        </p:nvSpPr>
        <p:spPr/>
        <p:txBody>
          <a:bodyPr rtlCol="0"/>
          <a:lstStyle/>
          <a:p>
            <a:pPr rtl="0"/>
            <a:fld id="{95CBEC59-7FF9-4688-98DF-89832A0C9025}" type="slidenum">
              <a:rPr lang="tr-TR" smtClean="0"/>
              <a:t>11</a:t>
            </a:fld>
            <a:endParaRPr lang="tr-TR" dirty="0"/>
          </a:p>
        </p:txBody>
      </p:sp>
      <p:sp>
        <p:nvSpPr>
          <p:cNvPr id="7" name="Metin Yer Tutucusu 6">
            <a:extLst>
              <a:ext uri="{FF2B5EF4-FFF2-40B4-BE49-F238E27FC236}">
                <a16:creationId xmlns:a16="http://schemas.microsoft.com/office/drawing/2014/main" id="{D4D138A8-84D0-44C2-45AE-DA4E6F110835}"/>
              </a:ext>
            </a:extLst>
          </p:cNvPr>
          <p:cNvSpPr>
            <a:spLocks noGrp="1"/>
          </p:cNvSpPr>
          <p:nvPr>
            <p:ph type="body" sz="quarter" idx="14"/>
          </p:nvPr>
        </p:nvSpPr>
        <p:spPr/>
        <p:txBody>
          <a:bodyPr rtlCol="0"/>
          <a:lstStyle/>
          <a:p>
            <a:pPr rtl="0"/>
            <a:r>
              <a:rPr lang="tr-TR" dirty="0">
                <a:noFill/>
              </a:rPr>
              <a:t>20XX</a:t>
            </a:r>
          </a:p>
        </p:txBody>
      </p:sp>
      <p:pic>
        <p:nvPicPr>
          <p:cNvPr id="4" name="Resim 3">
            <a:extLst>
              <a:ext uri="{FF2B5EF4-FFF2-40B4-BE49-F238E27FC236}">
                <a16:creationId xmlns:a16="http://schemas.microsoft.com/office/drawing/2014/main" id="{606F8E1A-ED66-9D5A-F03F-175904467A13}"/>
              </a:ext>
            </a:extLst>
          </p:cNvPr>
          <p:cNvPicPr>
            <a:picLocks noChangeAspect="1"/>
          </p:cNvPicPr>
          <p:nvPr/>
        </p:nvPicPr>
        <p:blipFill>
          <a:blip r:embed="rId3"/>
          <a:stretch>
            <a:fillRect/>
          </a:stretch>
        </p:blipFill>
        <p:spPr>
          <a:xfrm>
            <a:off x="248193" y="3357462"/>
            <a:ext cx="5672379" cy="3195201"/>
          </a:xfrm>
          <a:prstGeom prst="rect">
            <a:avLst/>
          </a:prstGeom>
        </p:spPr>
      </p:pic>
    </p:spTree>
    <p:extLst>
      <p:ext uri="{BB962C8B-B14F-4D97-AF65-F5344CB8AC3E}">
        <p14:creationId xmlns:p14="http://schemas.microsoft.com/office/powerpoint/2010/main" val="11733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8672B209-1471-B270-FF74-F73382D1A09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2C1463C-8674-7B26-DBD2-B41E5797EE43}"/>
              </a:ext>
            </a:extLst>
          </p:cNvPr>
          <p:cNvSpPr>
            <a:spLocks noGrp="1"/>
          </p:cNvSpPr>
          <p:nvPr>
            <p:ph type="title"/>
          </p:nvPr>
        </p:nvSpPr>
        <p:spPr/>
        <p:txBody>
          <a:bodyPr rtlCol="0">
            <a:normAutofit fontScale="90000"/>
          </a:bodyPr>
          <a:lstStyle/>
          <a:p>
            <a:r>
              <a:rPr lang="tr-TR" dirty="0"/>
              <a:t>Yapay Zeka Kullanım Alanları</a:t>
            </a:r>
          </a:p>
        </p:txBody>
      </p:sp>
      <p:sp>
        <p:nvSpPr>
          <p:cNvPr id="3" name="İçerik Yer Tutucusu 2">
            <a:extLst>
              <a:ext uri="{FF2B5EF4-FFF2-40B4-BE49-F238E27FC236}">
                <a16:creationId xmlns:a16="http://schemas.microsoft.com/office/drawing/2014/main" id="{9C1B8730-D100-E430-D2A2-E5E19655BE10}"/>
              </a:ext>
            </a:extLst>
          </p:cNvPr>
          <p:cNvSpPr>
            <a:spLocks noGrp="1"/>
          </p:cNvSpPr>
          <p:nvPr>
            <p:ph idx="1"/>
          </p:nvPr>
        </p:nvSpPr>
        <p:spPr>
          <a:xfrm>
            <a:off x="6400800" y="837334"/>
            <a:ext cx="5672379" cy="5350204"/>
          </a:xfrm>
        </p:spPr>
        <p:txBody>
          <a:bodyPr rtlCol="0">
            <a:noAutofit/>
          </a:bodyPr>
          <a:lstStyle/>
          <a:p>
            <a:r>
              <a:rPr lang="tr-TR" sz="2400" b="1" i="0" dirty="0">
                <a:effectLst/>
                <a:latin typeface="Montserrat" panose="00000500000000000000" pitchFamily="2" charset="-94"/>
              </a:rPr>
              <a:t>Sağlık Hizmetleri:</a:t>
            </a:r>
          </a:p>
          <a:p>
            <a:r>
              <a:rPr lang="tr-TR" sz="2400" b="1" i="0" dirty="0">
                <a:effectLst/>
                <a:latin typeface="Montserrat" panose="00000500000000000000" pitchFamily="2" charset="-94"/>
              </a:rPr>
              <a:t>Hastalık Tanıları: </a:t>
            </a:r>
            <a:r>
              <a:rPr lang="tr-TR" sz="2400" b="0" i="0" dirty="0">
                <a:effectLst/>
                <a:latin typeface="Montserrat" panose="00000500000000000000" pitchFamily="2" charset="-94"/>
              </a:rPr>
              <a:t>Yapay zeka, tıbbi görüntüler (örneğin, MR, CT taramaları) üzerinde analiz yaparak hastalıkları tanıyabilir.</a:t>
            </a:r>
          </a:p>
          <a:p>
            <a:r>
              <a:rPr lang="tr-TR" sz="2400" b="1" i="0" dirty="0">
                <a:effectLst/>
                <a:latin typeface="Montserrat" panose="00000500000000000000" pitchFamily="2" charset="-94"/>
              </a:rPr>
              <a:t>Tedavi Planlaması: </a:t>
            </a:r>
            <a:r>
              <a:rPr lang="tr-TR" sz="2400" b="0" i="0" dirty="0">
                <a:effectLst/>
                <a:latin typeface="Montserrat" panose="00000500000000000000" pitchFamily="2" charset="-94"/>
              </a:rPr>
              <a:t>Yapay zeka, hastaların tıbbi geçmişi ve verileri temelinde en iyi tedavi planlarını önerir.</a:t>
            </a:r>
          </a:p>
          <a:p>
            <a:r>
              <a:rPr lang="tr-TR" sz="2400" b="1" i="0" dirty="0">
                <a:effectLst/>
                <a:latin typeface="Montserrat" panose="00000500000000000000" pitchFamily="2" charset="-94"/>
              </a:rPr>
              <a:t>Sağlık Takip ve Öneri Sistemleri: </a:t>
            </a:r>
            <a:r>
              <a:rPr lang="tr-TR" sz="2400" b="0" i="0" dirty="0">
                <a:effectLst/>
                <a:latin typeface="Montserrat" panose="00000500000000000000" pitchFamily="2" charset="-94"/>
              </a:rPr>
              <a:t>Yapay zeka, bireylerin sağlık verilerini izleyebilir ve kişiselleştirilmiş sağlık önerileri sunabilir.</a:t>
            </a:r>
            <a:endParaRPr lang="tr-TR" sz="2400" dirty="0"/>
          </a:p>
        </p:txBody>
      </p:sp>
      <p:sp>
        <p:nvSpPr>
          <p:cNvPr id="5" name="Slayt Numarası Yer Tutucusu 4">
            <a:extLst>
              <a:ext uri="{FF2B5EF4-FFF2-40B4-BE49-F238E27FC236}">
                <a16:creationId xmlns:a16="http://schemas.microsoft.com/office/drawing/2014/main" id="{A3A65D19-1F65-3342-27B9-E77CF7F05951}"/>
              </a:ext>
            </a:extLst>
          </p:cNvPr>
          <p:cNvSpPr>
            <a:spLocks noGrp="1"/>
          </p:cNvSpPr>
          <p:nvPr>
            <p:ph type="sldNum" sz="quarter" idx="12"/>
          </p:nvPr>
        </p:nvSpPr>
        <p:spPr/>
        <p:txBody>
          <a:bodyPr rtlCol="0"/>
          <a:lstStyle/>
          <a:p>
            <a:pPr rtl="0"/>
            <a:fld id="{95CBEC59-7FF9-4688-98DF-89832A0C9025}" type="slidenum">
              <a:rPr lang="tr-TR" smtClean="0"/>
              <a:t>12</a:t>
            </a:fld>
            <a:endParaRPr lang="tr-TR" dirty="0"/>
          </a:p>
        </p:txBody>
      </p:sp>
      <p:sp>
        <p:nvSpPr>
          <p:cNvPr id="7" name="Metin Yer Tutucusu 6">
            <a:extLst>
              <a:ext uri="{FF2B5EF4-FFF2-40B4-BE49-F238E27FC236}">
                <a16:creationId xmlns:a16="http://schemas.microsoft.com/office/drawing/2014/main" id="{04A5314F-DCAF-1176-D9C6-FB24597F8438}"/>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196912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7567B06C-FF4B-8968-3F56-6854AD05D0C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10EB6F-0218-9FE4-6F4C-52668AEC3DFA}"/>
              </a:ext>
            </a:extLst>
          </p:cNvPr>
          <p:cNvSpPr>
            <a:spLocks noGrp="1"/>
          </p:cNvSpPr>
          <p:nvPr>
            <p:ph type="title"/>
          </p:nvPr>
        </p:nvSpPr>
        <p:spPr/>
        <p:txBody>
          <a:bodyPr rtlCol="0">
            <a:normAutofit fontScale="90000"/>
          </a:bodyPr>
          <a:lstStyle/>
          <a:p>
            <a:r>
              <a:rPr lang="tr-TR" dirty="0"/>
              <a:t>Yapay Zeka Kullanım Alanları</a:t>
            </a:r>
          </a:p>
        </p:txBody>
      </p:sp>
      <p:sp>
        <p:nvSpPr>
          <p:cNvPr id="3" name="İçerik Yer Tutucusu 2">
            <a:extLst>
              <a:ext uri="{FF2B5EF4-FFF2-40B4-BE49-F238E27FC236}">
                <a16:creationId xmlns:a16="http://schemas.microsoft.com/office/drawing/2014/main" id="{6562F6AF-D272-4137-187A-F5C8EB2D49A8}"/>
              </a:ext>
            </a:extLst>
          </p:cNvPr>
          <p:cNvSpPr>
            <a:spLocks noGrp="1"/>
          </p:cNvSpPr>
          <p:nvPr>
            <p:ph idx="1"/>
          </p:nvPr>
        </p:nvSpPr>
        <p:spPr>
          <a:xfrm>
            <a:off x="6400800" y="837334"/>
            <a:ext cx="5672379" cy="5350204"/>
          </a:xfrm>
        </p:spPr>
        <p:txBody>
          <a:bodyPr rtlCol="0">
            <a:noAutofit/>
          </a:bodyPr>
          <a:lstStyle/>
          <a:p>
            <a:r>
              <a:rPr lang="tr-TR" sz="2400" b="1" i="0" dirty="0">
                <a:effectLst/>
                <a:latin typeface="Montserrat" panose="00000500000000000000" pitchFamily="2" charset="-94"/>
              </a:rPr>
              <a:t>Finans Sektörü:</a:t>
            </a:r>
          </a:p>
          <a:p>
            <a:r>
              <a:rPr lang="tr-TR" sz="2400" b="1" i="0" dirty="0">
                <a:effectLst/>
                <a:latin typeface="Montserrat" panose="00000500000000000000" pitchFamily="2" charset="-94"/>
              </a:rPr>
              <a:t>Risk Değerlendirmesi: </a:t>
            </a:r>
            <a:r>
              <a:rPr lang="tr-TR" sz="2400" i="0" dirty="0">
                <a:effectLst/>
                <a:latin typeface="Montserrat" panose="00000500000000000000" pitchFamily="2" charset="-94"/>
              </a:rPr>
              <a:t>Bankalar ve finans kurumları, kredi riskini değerlendirmek ve dolandırıcılığı tespit etmek için yapay zekayı kullanır.</a:t>
            </a:r>
          </a:p>
          <a:p>
            <a:r>
              <a:rPr lang="tr-TR" sz="2400" b="1" i="0" dirty="0">
                <a:effectLst/>
                <a:latin typeface="Montserrat" panose="00000500000000000000" pitchFamily="2" charset="-94"/>
              </a:rPr>
              <a:t>Piyasa Analizi: </a:t>
            </a:r>
            <a:r>
              <a:rPr lang="tr-TR" sz="2400" i="0" dirty="0">
                <a:effectLst/>
                <a:latin typeface="Montserrat" panose="00000500000000000000" pitchFamily="2" charset="-94"/>
              </a:rPr>
              <a:t>Yapay zeka, finans piyasalarındaki eğilimleri tahmin etmek için büyük veri analizi yapabilir.</a:t>
            </a:r>
          </a:p>
          <a:p>
            <a:r>
              <a:rPr lang="tr-TR" sz="2400" b="1" i="0" dirty="0">
                <a:effectLst/>
                <a:latin typeface="Montserrat" panose="00000500000000000000" pitchFamily="2" charset="-94"/>
              </a:rPr>
              <a:t>Müşteri Hizmetleri: </a:t>
            </a:r>
            <a:r>
              <a:rPr lang="tr-TR" sz="2400" i="0" dirty="0" err="1">
                <a:effectLst/>
                <a:latin typeface="Montserrat" panose="00000500000000000000" pitchFamily="2" charset="-94"/>
              </a:rPr>
              <a:t>Chatbotlar</a:t>
            </a:r>
            <a:r>
              <a:rPr lang="tr-TR" sz="2400" i="0" dirty="0">
                <a:effectLst/>
                <a:latin typeface="Montserrat" panose="00000500000000000000" pitchFamily="2" charset="-94"/>
              </a:rPr>
              <a:t> ve sanal asistanlar, müşterilere yardımcı olmak için kullanılır.</a:t>
            </a:r>
            <a:endParaRPr lang="tr-TR" sz="2400" dirty="0"/>
          </a:p>
        </p:txBody>
      </p:sp>
      <p:sp>
        <p:nvSpPr>
          <p:cNvPr id="5" name="Slayt Numarası Yer Tutucusu 4">
            <a:extLst>
              <a:ext uri="{FF2B5EF4-FFF2-40B4-BE49-F238E27FC236}">
                <a16:creationId xmlns:a16="http://schemas.microsoft.com/office/drawing/2014/main" id="{EA2FE0B8-863F-BAB2-F9ED-A072C553600B}"/>
              </a:ext>
            </a:extLst>
          </p:cNvPr>
          <p:cNvSpPr>
            <a:spLocks noGrp="1"/>
          </p:cNvSpPr>
          <p:nvPr>
            <p:ph type="sldNum" sz="quarter" idx="12"/>
          </p:nvPr>
        </p:nvSpPr>
        <p:spPr/>
        <p:txBody>
          <a:bodyPr rtlCol="0"/>
          <a:lstStyle/>
          <a:p>
            <a:pPr rtl="0"/>
            <a:fld id="{95CBEC59-7FF9-4688-98DF-89832A0C9025}" type="slidenum">
              <a:rPr lang="tr-TR" smtClean="0"/>
              <a:t>13</a:t>
            </a:fld>
            <a:endParaRPr lang="tr-TR" dirty="0"/>
          </a:p>
        </p:txBody>
      </p:sp>
      <p:sp>
        <p:nvSpPr>
          <p:cNvPr id="7" name="Metin Yer Tutucusu 6">
            <a:extLst>
              <a:ext uri="{FF2B5EF4-FFF2-40B4-BE49-F238E27FC236}">
                <a16:creationId xmlns:a16="http://schemas.microsoft.com/office/drawing/2014/main" id="{4F3263A6-42DD-2D91-48BC-9022D959C1A3}"/>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2954041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2EABF00B-963E-C6D7-ADE5-91B44C6B80C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E56670E-2A21-58CF-CB99-A5799D1B5500}"/>
              </a:ext>
            </a:extLst>
          </p:cNvPr>
          <p:cNvSpPr>
            <a:spLocks noGrp="1"/>
          </p:cNvSpPr>
          <p:nvPr>
            <p:ph type="title"/>
          </p:nvPr>
        </p:nvSpPr>
        <p:spPr/>
        <p:txBody>
          <a:bodyPr rtlCol="0">
            <a:normAutofit fontScale="90000"/>
          </a:bodyPr>
          <a:lstStyle/>
          <a:p>
            <a:r>
              <a:rPr lang="tr-TR" dirty="0"/>
              <a:t>Yapay Zeka Kullanım Alanları</a:t>
            </a:r>
          </a:p>
        </p:txBody>
      </p:sp>
      <p:sp>
        <p:nvSpPr>
          <p:cNvPr id="3" name="İçerik Yer Tutucusu 2">
            <a:extLst>
              <a:ext uri="{FF2B5EF4-FFF2-40B4-BE49-F238E27FC236}">
                <a16:creationId xmlns:a16="http://schemas.microsoft.com/office/drawing/2014/main" id="{012D380A-04F1-42A2-3BA6-499294B66107}"/>
              </a:ext>
            </a:extLst>
          </p:cNvPr>
          <p:cNvSpPr>
            <a:spLocks noGrp="1"/>
          </p:cNvSpPr>
          <p:nvPr>
            <p:ph idx="1"/>
          </p:nvPr>
        </p:nvSpPr>
        <p:spPr>
          <a:xfrm>
            <a:off x="6400800" y="837334"/>
            <a:ext cx="5672379" cy="5350204"/>
          </a:xfrm>
        </p:spPr>
        <p:txBody>
          <a:bodyPr rtlCol="0">
            <a:noAutofit/>
          </a:bodyPr>
          <a:lstStyle/>
          <a:p>
            <a:r>
              <a:rPr lang="tr-TR" sz="2400" b="1" dirty="0">
                <a:latin typeface="Montserrat" panose="00000500000000000000" pitchFamily="2" charset="-94"/>
              </a:rPr>
              <a:t>Otomotiv Sanayi:</a:t>
            </a:r>
          </a:p>
          <a:p>
            <a:r>
              <a:rPr lang="tr-TR" sz="2400" b="1" dirty="0">
                <a:latin typeface="Montserrat" panose="00000500000000000000" pitchFamily="2" charset="-94"/>
              </a:rPr>
              <a:t>Otonom Araçlar: </a:t>
            </a:r>
            <a:r>
              <a:rPr lang="tr-TR" sz="2400" dirty="0">
                <a:latin typeface="Montserrat" panose="00000500000000000000" pitchFamily="2" charset="-94"/>
              </a:rPr>
              <a:t>Yapay zeka, otonom araçların çevrelerini algılamaları ve sürüş yapmaları için kullanılır.</a:t>
            </a:r>
          </a:p>
          <a:p>
            <a:r>
              <a:rPr lang="tr-TR" sz="2400" b="1" dirty="0">
                <a:latin typeface="Montserrat" panose="00000500000000000000" pitchFamily="2" charset="-94"/>
              </a:rPr>
              <a:t>Trafik Tahmini: </a:t>
            </a:r>
            <a:r>
              <a:rPr lang="tr-TR" sz="2400" dirty="0">
                <a:latin typeface="Montserrat" panose="00000500000000000000" pitchFamily="2" charset="-94"/>
              </a:rPr>
              <a:t>Yapay zeka, trafik yoğunluğunu tahmin eder ve sürücülere daha iyi rotalar önerir.</a:t>
            </a:r>
            <a:endParaRPr lang="tr-TR" sz="2400" dirty="0"/>
          </a:p>
        </p:txBody>
      </p:sp>
      <p:sp>
        <p:nvSpPr>
          <p:cNvPr id="5" name="Slayt Numarası Yer Tutucusu 4">
            <a:extLst>
              <a:ext uri="{FF2B5EF4-FFF2-40B4-BE49-F238E27FC236}">
                <a16:creationId xmlns:a16="http://schemas.microsoft.com/office/drawing/2014/main" id="{D1E88D20-F94E-642C-0515-3DD303FB5D28}"/>
              </a:ext>
            </a:extLst>
          </p:cNvPr>
          <p:cNvSpPr>
            <a:spLocks noGrp="1"/>
          </p:cNvSpPr>
          <p:nvPr>
            <p:ph type="sldNum" sz="quarter" idx="12"/>
          </p:nvPr>
        </p:nvSpPr>
        <p:spPr/>
        <p:txBody>
          <a:bodyPr rtlCol="0"/>
          <a:lstStyle/>
          <a:p>
            <a:pPr rtl="0"/>
            <a:fld id="{95CBEC59-7FF9-4688-98DF-89832A0C9025}" type="slidenum">
              <a:rPr lang="tr-TR" smtClean="0"/>
              <a:t>14</a:t>
            </a:fld>
            <a:endParaRPr lang="tr-TR" dirty="0"/>
          </a:p>
        </p:txBody>
      </p:sp>
      <p:sp>
        <p:nvSpPr>
          <p:cNvPr id="7" name="Metin Yer Tutucusu 6">
            <a:extLst>
              <a:ext uri="{FF2B5EF4-FFF2-40B4-BE49-F238E27FC236}">
                <a16:creationId xmlns:a16="http://schemas.microsoft.com/office/drawing/2014/main" id="{4A288BEE-CF4C-CA86-4567-E7FA0599F795}"/>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4002473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CC81536A-5946-0EF1-7F92-196D56DABCF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03FFBE0-F672-6ADD-B2E7-6EDFD174D99C}"/>
              </a:ext>
            </a:extLst>
          </p:cNvPr>
          <p:cNvSpPr>
            <a:spLocks noGrp="1"/>
          </p:cNvSpPr>
          <p:nvPr>
            <p:ph type="title"/>
          </p:nvPr>
        </p:nvSpPr>
        <p:spPr/>
        <p:txBody>
          <a:bodyPr rtlCol="0">
            <a:normAutofit fontScale="90000"/>
          </a:bodyPr>
          <a:lstStyle/>
          <a:p>
            <a:r>
              <a:rPr lang="tr-TR" dirty="0"/>
              <a:t>Yapay Zeka Kullanım Alanları</a:t>
            </a:r>
          </a:p>
        </p:txBody>
      </p:sp>
      <p:sp>
        <p:nvSpPr>
          <p:cNvPr id="3" name="İçerik Yer Tutucusu 2">
            <a:extLst>
              <a:ext uri="{FF2B5EF4-FFF2-40B4-BE49-F238E27FC236}">
                <a16:creationId xmlns:a16="http://schemas.microsoft.com/office/drawing/2014/main" id="{3F1FD514-D111-6A31-3450-3261956A3EE6}"/>
              </a:ext>
            </a:extLst>
          </p:cNvPr>
          <p:cNvSpPr>
            <a:spLocks noGrp="1"/>
          </p:cNvSpPr>
          <p:nvPr>
            <p:ph idx="1"/>
          </p:nvPr>
        </p:nvSpPr>
        <p:spPr>
          <a:xfrm>
            <a:off x="6400800" y="837334"/>
            <a:ext cx="5672379" cy="5350204"/>
          </a:xfrm>
        </p:spPr>
        <p:txBody>
          <a:bodyPr rtlCol="0">
            <a:noAutofit/>
          </a:bodyPr>
          <a:lstStyle/>
          <a:p>
            <a:r>
              <a:rPr lang="tr-TR" sz="2400" b="1" dirty="0">
                <a:latin typeface="Montserrat" panose="00000500000000000000" pitchFamily="2" charset="-94"/>
              </a:rPr>
              <a:t>Perakende ve E-Ticaret:</a:t>
            </a:r>
          </a:p>
          <a:p>
            <a:r>
              <a:rPr lang="tr-TR" sz="2400" b="1" dirty="0">
                <a:latin typeface="Montserrat" panose="00000500000000000000" pitchFamily="2" charset="-94"/>
              </a:rPr>
              <a:t>Ürün Önerileri: </a:t>
            </a:r>
            <a:r>
              <a:rPr lang="tr-TR" sz="2400" dirty="0">
                <a:latin typeface="Montserrat" panose="00000500000000000000" pitchFamily="2" charset="-94"/>
              </a:rPr>
              <a:t>Yapay zeka, müşterilere ilgili ürün önerileri sunarak satışları artırabilir.</a:t>
            </a:r>
          </a:p>
          <a:p>
            <a:r>
              <a:rPr lang="tr-TR" sz="2400" b="1" dirty="0">
                <a:latin typeface="Montserrat" panose="00000500000000000000" pitchFamily="2" charset="-94"/>
              </a:rPr>
              <a:t>Stok Yönetimi: </a:t>
            </a:r>
            <a:r>
              <a:rPr lang="tr-TR" sz="2400" dirty="0">
                <a:latin typeface="Montserrat" panose="00000500000000000000" pitchFamily="2" charset="-94"/>
              </a:rPr>
              <a:t>Mağazaların stoklarını optimize etmek için yapay zeka kullanılır.</a:t>
            </a:r>
          </a:p>
          <a:p>
            <a:r>
              <a:rPr lang="tr-TR" sz="2400" b="1" dirty="0">
                <a:latin typeface="Montserrat" panose="00000500000000000000" pitchFamily="2" charset="-94"/>
              </a:rPr>
              <a:t>Müşteri Hizmetleri: </a:t>
            </a:r>
            <a:r>
              <a:rPr lang="tr-TR" sz="2400" dirty="0" err="1">
                <a:latin typeface="Montserrat" panose="00000500000000000000" pitchFamily="2" charset="-94"/>
              </a:rPr>
              <a:t>Chatbotlar</a:t>
            </a:r>
            <a:r>
              <a:rPr lang="tr-TR" sz="2400" dirty="0">
                <a:latin typeface="Montserrat" panose="00000500000000000000" pitchFamily="2" charset="-94"/>
              </a:rPr>
              <a:t> ve sanal asistanlar, müşteri sorularına hızlı yanıtlar verir.</a:t>
            </a:r>
            <a:endParaRPr lang="tr-TR" sz="2400" dirty="0"/>
          </a:p>
        </p:txBody>
      </p:sp>
      <p:sp>
        <p:nvSpPr>
          <p:cNvPr id="5" name="Slayt Numarası Yer Tutucusu 4">
            <a:extLst>
              <a:ext uri="{FF2B5EF4-FFF2-40B4-BE49-F238E27FC236}">
                <a16:creationId xmlns:a16="http://schemas.microsoft.com/office/drawing/2014/main" id="{823F8B3F-2263-24F8-A7BF-70D0EDD4186C}"/>
              </a:ext>
            </a:extLst>
          </p:cNvPr>
          <p:cNvSpPr>
            <a:spLocks noGrp="1"/>
          </p:cNvSpPr>
          <p:nvPr>
            <p:ph type="sldNum" sz="quarter" idx="12"/>
          </p:nvPr>
        </p:nvSpPr>
        <p:spPr/>
        <p:txBody>
          <a:bodyPr rtlCol="0"/>
          <a:lstStyle/>
          <a:p>
            <a:pPr rtl="0"/>
            <a:fld id="{95CBEC59-7FF9-4688-98DF-89832A0C9025}" type="slidenum">
              <a:rPr lang="tr-TR" smtClean="0"/>
              <a:t>15</a:t>
            </a:fld>
            <a:endParaRPr lang="tr-TR" dirty="0"/>
          </a:p>
        </p:txBody>
      </p:sp>
      <p:sp>
        <p:nvSpPr>
          <p:cNvPr id="7" name="Metin Yer Tutucusu 6">
            <a:extLst>
              <a:ext uri="{FF2B5EF4-FFF2-40B4-BE49-F238E27FC236}">
                <a16:creationId xmlns:a16="http://schemas.microsoft.com/office/drawing/2014/main" id="{10705377-8A97-1065-F353-7DB23BCD3B94}"/>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3099931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F4E854B8-B2DB-4437-A372-47B9D0504F1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2FE3E50-4E7A-DC8B-BE15-38634FDB17D2}"/>
              </a:ext>
            </a:extLst>
          </p:cNvPr>
          <p:cNvSpPr>
            <a:spLocks noGrp="1"/>
          </p:cNvSpPr>
          <p:nvPr>
            <p:ph type="title"/>
          </p:nvPr>
        </p:nvSpPr>
        <p:spPr/>
        <p:txBody>
          <a:bodyPr rtlCol="0">
            <a:normAutofit fontScale="90000"/>
          </a:bodyPr>
          <a:lstStyle/>
          <a:p>
            <a:r>
              <a:rPr lang="tr-TR" dirty="0"/>
              <a:t>Yapay Zeka Kullanım Alanları</a:t>
            </a:r>
          </a:p>
        </p:txBody>
      </p:sp>
      <p:sp>
        <p:nvSpPr>
          <p:cNvPr id="3" name="İçerik Yer Tutucusu 2">
            <a:extLst>
              <a:ext uri="{FF2B5EF4-FFF2-40B4-BE49-F238E27FC236}">
                <a16:creationId xmlns:a16="http://schemas.microsoft.com/office/drawing/2014/main" id="{F2BDE425-A06C-567D-5ECF-7FC06DA5BA72}"/>
              </a:ext>
            </a:extLst>
          </p:cNvPr>
          <p:cNvSpPr>
            <a:spLocks noGrp="1"/>
          </p:cNvSpPr>
          <p:nvPr>
            <p:ph idx="1"/>
          </p:nvPr>
        </p:nvSpPr>
        <p:spPr>
          <a:xfrm>
            <a:off x="6400800" y="837334"/>
            <a:ext cx="5672379" cy="5350204"/>
          </a:xfrm>
        </p:spPr>
        <p:txBody>
          <a:bodyPr rtlCol="0">
            <a:noAutofit/>
          </a:bodyPr>
          <a:lstStyle/>
          <a:p>
            <a:r>
              <a:rPr lang="tr-TR" sz="2400" b="1" dirty="0">
                <a:latin typeface="Montserrat" panose="00000500000000000000" pitchFamily="2" charset="-94"/>
              </a:rPr>
              <a:t>Eğitim:</a:t>
            </a:r>
          </a:p>
          <a:p>
            <a:r>
              <a:rPr lang="tr-TR" sz="2400" b="1" dirty="0">
                <a:latin typeface="Montserrat" panose="00000500000000000000" pitchFamily="2" charset="-94"/>
              </a:rPr>
              <a:t>Öğrenci Performansı İzleme: </a:t>
            </a:r>
            <a:r>
              <a:rPr lang="tr-TR" sz="2400" dirty="0">
                <a:latin typeface="Montserrat" panose="00000500000000000000" pitchFamily="2" charset="-94"/>
              </a:rPr>
              <a:t>Yapay zeka, öğrencilerin ilerlemesini izler ve öğretmenlere geri bildirimler sunar.</a:t>
            </a:r>
          </a:p>
          <a:p>
            <a:r>
              <a:rPr lang="tr-TR" sz="2400" b="1" dirty="0">
                <a:latin typeface="Montserrat" panose="00000500000000000000" pitchFamily="2" charset="-94"/>
              </a:rPr>
              <a:t>Öğretim Materyali Kişiselleştirme: </a:t>
            </a:r>
            <a:r>
              <a:rPr lang="tr-TR" sz="2400" dirty="0">
                <a:latin typeface="Montserrat" panose="00000500000000000000" pitchFamily="2" charset="-94"/>
              </a:rPr>
              <a:t>Öğrencilere uygun öğretim materyalleri sunmak için yapay zeka kullanılır.</a:t>
            </a:r>
          </a:p>
          <a:p>
            <a:r>
              <a:rPr lang="tr-TR" sz="2400" b="1" dirty="0">
                <a:latin typeface="Montserrat" panose="00000500000000000000" pitchFamily="2" charset="-94"/>
              </a:rPr>
              <a:t>Sınav ve Değerlendirme: </a:t>
            </a:r>
            <a:r>
              <a:rPr lang="tr-TR" sz="2400" dirty="0">
                <a:latin typeface="Montserrat" panose="00000500000000000000" pitchFamily="2" charset="-94"/>
              </a:rPr>
              <a:t>Sınavlar ve ödevler için otomatik değerlendirme yapılır.</a:t>
            </a:r>
            <a:endParaRPr lang="tr-TR" sz="2400" dirty="0"/>
          </a:p>
        </p:txBody>
      </p:sp>
      <p:sp>
        <p:nvSpPr>
          <p:cNvPr id="5" name="Slayt Numarası Yer Tutucusu 4">
            <a:extLst>
              <a:ext uri="{FF2B5EF4-FFF2-40B4-BE49-F238E27FC236}">
                <a16:creationId xmlns:a16="http://schemas.microsoft.com/office/drawing/2014/main" id="{0DBBC23E-05FB-AE8A-2487-5722B260F6E5}"/>
              </a:ext>
            </a:extLst>
          </p:cNvPr>
          <p:cNvSpPr>
            <a:spLocks noGrp="1"/>
          </p:cNvSpPr>
          <p:nvPr>
            <p:ph type="sldNum" sz="quarter" idx="12"/>
          </p:nvPr>
        </p:nvSpPr>
        <p:spPr/>
        <p:txBody>
          <a:bodyPr rtlCol="0"/>
          <a:lstStyle/>
          <a:p>
            <a:pPr rtl="0"/>
            <a:fld id="{95CBEC59-7FF9-4688-98DF-89832A0C9025}" type="slidenum">
              <a:rPr lang="tr-TR" smtClean="0"/>
              <a:t>16</a:t>
            </a:fld>
            <a:endParaRPr lang="tr-TR" dirty="0"/>
          </a:p>
        </p:txBody>
      </p:sp>
      <p:sp>
        <p:nvSpPr>
          <p:cNvPr id="7" name="Metin Yer Tutucusu 6">
            <a:extLst>
              <a:ext uri="{FF2B5EF4-FFF2-40B4-BE49-F238E27FC236}">
                <a16:creationId xmlns:a16="http://schemas.microsoft.com/office/drawing/2014/main" id="{F6FF7E52-761F-7625-911E-1484CBB6EF35}"/>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2344337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A6124AE1-0A81-4FCB-39CF-C6C6B3FE07D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CD776D6-73F9-9822-2B43-23C3A281B3F4}"/>
              </a:ext>
            </a:extLst>
          </p:cNvPr>
          <p:cNvSpPr>
            <a:spLocks noGrp="1"/>
          </p:cNvSpPr>
          <p:nvPr>
            <p:ph type="title"/>
          </p:nvPr>
        </p:nvSpPr>
        <p:spPr/>
        <p:txBody>
          <a:bodyPr rtlCol="0">
            <a:normAutofit fontScale="90000"/>
          </a:bodyPr>
          <a:lstStyle/>
          <a:p>
            <a:r>
              <a:rPr lang="tr-TR" dirty="0"/>
              <a:t>Yapay Zeka Kullanım Alanları</a:t>
            </a:r>
          </a:p>
        </p:txBody>
      </p:sp>
      <p:sp>
        <p:nvSpPr>
          <p:cNvPr id="3" name="İçerik Yer Tutucusu 2">
            <a:extLst>
              <a:ext uri="{FF2B5EF4-FFF2-40B4-BE49-F238E27FC236}">
                <a16:creationId xmlns:a16="http://schemas.microsoft.com/office/drawing/2014/main" id="{3B4F6A41-003A-F273-031F-DB9CAC0E7E51}"/>
              </a:ext>
            </a:extLst>
          </p:cNvPr>
          <p:cNvSpPr>
            <a:spLocks noGrp="1"/>
          </p:cNvSpPr>
          <p:nvPr>
            <p:ph idx="1"/>
          </p:nvPr>
        </p:nvSpPr>
        <p:spPr>
          <a:xfrm>
            <a:off x="6400800" y="837334"/>
            <a:ext cx="5672379" cy="5350204"/>
          </a:xfrm>
        </p:spPr>
        <p:txBody>
          <a:bodyPr rtlCol="0">
            <a:noAutofit/>
          </a:bodyPr>
          <a:lstStyle/>
          <a:p>
            <a:r>
              <a:rPr lang="tr-TR" sz="2400" b="1" dirty="0">
                <a:latin typeface="Montserrat" panose="00000500000000000000" pitchFamily="2" charset="-94"/>
              </a:rPr>
              <a:t>Güvenlik:</a:t>
            </a:r>
          </a:p>
          <a:p>
            <a:r>
              <a:rPr lang="tr-TR" sz="2400" b="1" dirty="0">
                <a:latin typeface="Montserrat" panose="00000500000000000000" pitchFamily="2" charset="-94"/>
              </a:rPr>
              <a:t>Güvenlik Kameraları: </a:t>
            </a:r>
            <a:r>
              <a:rPr lang="tr-TR" sz="2400" dirty="0">
                <a:latin typeface="Montserrat" panose="00000500000000000000" pitchFamily="2" charset="-94"/>
              </a:rPr>
              <a:t>Yapay zeka, güvenlik kameraları tarafından kaydedilen görüntüleri izler ve olağandışı davranışları tespit edebilir.</a:t>
            </a:r>
          </a:p>
          <a:p>
            <a:r>
              <a:rPr lang="tr-TR" sz="2400" b="1" dirty="0">
                <a:latin typeface="Montserrat" panose="00000500000000000000" pitchFamily="2" charset="-94"/>
              </a:rPr>
              <a:t>Siber Güvenlik: </a:t>
            </a:r>
            <a:r>
              <a:rPr lang="tr-TR" sz="2400" dirty="0">
                <a:latin typeface="Montserrat" panose="00000500000000000000" pitchFamily="2" charset="-94"/>
              </a:rPr>
              <a:t>Yapay zeka, siber tehditleri tespit etmek ve önlemek için kullanılır.</a:t>
            </a:r>
            <a:endParaRPr lang="tr-TR" sz="2400" dirty="0"/>
          </a:p>
        </p:txBody>
      </p:sp>
      <p:sp>
        <p:nvSpPr>
          <p:cNvPr id="5" name="Slayt Numarası Yer Tutucusu 4">
            <a:extLst>
              <a:ext uri="{FF2B5EF4-FFF2-40B4-BE49-F238E27FC236}">
                <a16:creationId xmlns:a16="http://schemas.microsoft.com/office/drawing/2014/main" id="{C63FED18-E06C-78F6-D950-1BF25C56DB81}"/>
              </a:ext>
            </a:extLst>
          </p:cNvPr>
          <p:cNvSpPr>
            <a:spLocks noGrp="1"/>
          </p:cNvSpPr>
          <p:nvPr>
            <p:ph type="sldNum" sz="quarter" idx="12"/>
          </p:nvPr>
        </p:nvSpPr>
        <p:spPr/>
        <p:txBody>
          <a:bodyPr rtlCol="0"/>
          <a:lstStyle/>
          <a:p>
            <a:pPr rtl="0"/>
            <a:fld id="{95CBEC59-7FF9-4688-98DF-89832A0C9025}" type="slidenum">
              <a:rPr lang="tr-TR" smtClean="0"/>
              <a:t>17</a:t>
            </a:fld>
            <a:endParaRPr lang="tr-TR" dirty="0"/>
          </a:p>
        </p:txBody>
      </p:sp>
      <p:sp>
        <p:nvSpPr>
          <p:cNvPr id="7" name="Metin Yer Tutucusu 6">
            <a:extLst>
              <a:ext uri="{FF2B5EF4-FFF2-40B4-BE49-F238E27FC236}">
                <a16:creationId xmlns:a16="http://schemas.microsoft.com/office/drawing/2014/main" id="{D96B5A37-15B7-B756-8B77-14B744363EE2}"/>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2112382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12E6BD2B-2740-E971-04DA-46C8BEEA48D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174BD15-9AB9-EB06-FD33-2451CE8012B5}"/>
              </a:ext>
            </a:extLst>
          </p:cNvPr>
          <p:cNvSpPr>
            <a:spLocks noGrp="1"/>
          </p:cNvSpPr>
          <p:nvPr>
            <p:ph type="title"/>
          </p:nvPr>
        </p:nvSpPr>
        <p:spPr/>
        <p:txBody>
          <a:bodyPr rtlCol="0">
            <a:normAutofit fontScale="90000"/>
          </a:bodyPr>
          <a:lstStyle/>
          <a:p>
            <a:r>
              <a:rPr lang="tr-TR" dirty="0"/>
              <a:t>Yapay Zeka Kullanım Alanları</a:t>
            </a:r>
          </a:p>
        </p:txBody>
      </p:sp>
      <p:sp>
        <p:nvSpPr>
          <p:cNvPr id="3" name="İçerik Yer Tutucusu 2">
            <a:extLst>
              <a:ext uri="{FF2B5EF4-FFF2-40B4-BE49-F238E27FC236}">
                <a16:creationId xmlns:a16="http://schemas.microsoft.com/office/drawing/2014/main" id="{8DB4AA89-2256-F429-CC8D-B78766E2CAF7}"/>
              </a:ext>
            </a:extLst>
          </p:cNvPr>
          <p:cNvSpPr>
            <a:spLocks noGrp="1"/>
          </p:cNvSpPr>
          <p:nvPr>
            <p:ph idx="1"/>
          </p:nvPr>
        </p:nvSpPr>
        <p:spPr>
          <a:xfrm>
            <a:off x="6400800" y="837334"/>
            <a:ext cx="5672379" cy="5350204"/>
          </a:xfrm>
        </p:spPr>
        <p:txBody>
          <a:bodyPr rtlCol="0">
            <a:noAutofit/>
          </a:bodyPr>
          <a:lstStyle/>
          <a:p>
            <a:r>
              <a:rPr lang="tr-TR" sz="2400" b="1" dirty="0">
                <a:latin typeface="Montserrat" panose="00000500000000000000" pitchFamily="2" charset="-94"/>
              </a:rPr>
              <a:t>Uzay Araştırmaları:</a:t>
            </a:r>
          </a:p>
          <a:p>
            <a:r>
              <a:rPr lang="tr-TR" sz="2400" b="1" dirty="0">
                <a:latin typeface="Montserrat" panose="00000500000000000000" pitchFamily="2" charset="-94"/>
              </a:rPr>
              <a:t>Uzay Keşfi: </a:t>
            </a:r>
            <a:r>
              <a:rPr lang="tr-TR" sz="2400" dirty="0">
                <a:latin typeface="Montserrat" panose="00000500000000000000" pitchFamily="2" charset="-94"/>
              </a:rPr>
              <a:t>Uzay araştırmalarında, yapay zeka, uzay aracı operasyonlarını ve verilerin analizini</a:t>
            </a:r>
          </a:p>
          <a:p>
            <a:r>
              <a:rPr lang="tr-TR" sz="2400" dirty="0">
                <a:latin typeface="Montserrat" panose="00000500000000000000" pitchFamily="2" charset="-94"/>
              </a:rPr>
              <a:t>kolaylaştırabilir.</a:t>
            </a:r>
          </a:p>
          <a:p>
            <a:r>
              <a:rPr lang="tr-TR" sz="2400" b="1" dirty="0">
                <a:latin typeface="Montserrat" panose="00000500000000000000" pitchFamily="2" charset="-94"/>
              </a:rPr>
              <a:t>Tarım ve Tarım Teknolojileri:</a:t>
            </a:r>
          </a:p>
          <a:p>
            <a:r>
              <a:rPr lang="tr-TR" sz="2400" b="1" dirty="0">
                <a:latin typeface="Montserrat" panose="00000500000000000000" pitchFamily="2" charset="-94"/>
              </a:rPr>
              <a:t>Ürün Verimliliği Artırma: </a:t>
            </a:r>
            <a:r>
              <a:rPr lang="tr-TR" sz="2400" dirty="0">
                <a:latin typeface="Montserrat" panose="00000500000000000000" pitchFamily="2" charset="-94"/>
              </a:rPr>
              <a:t>Yapay zeka, ürünlerin daha verimli yetiştirilmesi ve hasat edilmesine</a:t>
            </a:r>
          </a:p>
          <a:p>
            <a:r>
              <a:rPr lang="tr-TR" sz="2400" dirty="0">
                <a:latin typeface="Montserrat" panose="00000500000000000000" pitchFamily="2" charset="-94"/>
              </a:rPr>
              <a:t>yardımcı olabilir.</a:t>
            </a:r>
          </a:p>
          <a:p>
            <a:r>
              <a:rPr lang="tr-TR" sz="2400" b="1" dirty="0">
                <a:latin typeface="Montserrat" panose="00000500000000000000" pitchFamily="2" charset="-94"/>
              </a:rPr>
              <a:t>Hastalık ve Zararlılarla Mücadele: </a:t>
            </a:r>
            <a:r>
              <a:rPr lang="tr-TR" sz="2400" dirty="0">
                <a:latin typeface="Montserrat" panose="00000500000000000000" pitchFamily="2" charset="-94"/>
              </a:rPr>
              <a:t>Yapay zeka, bitkilerin hastalık ve zararlılarla mücadelesini optimize edebilir.</a:t>
            </a:r>
            <a:endParaRPr lang="tr-TR" sz="2400" dirty="0"/>
          </a:p>
        </p:txBody>
      </p:sp>
      <p:sp>
        <p:nvSpPr>
          <p:cNvPr id="5" name="Slayt Numarası Yer Tutucusu 4">
            <a:extLst>
              <a:ext uri="{FF2B5EF4-FFF2-40B4-BE49-F238E27FC236}">
                <a16:creationId xmlns:a16="http://schemas.microsoft.com/office/drawing/2014/main" id="{B45BE25C-1646-9803-938B-8E5D0909D4A6}"/>
              </a:ext>
            </a:extLst>
          </p:cNvPr>
          <p:cNvSpPr>
            <a:spLocks noGrp="1"/>
          </p:cNvSpPr>
          <p:nvPr>
            <p:ph type="sldNum" sz="quarter" idx="12"/>
          </p:nvPr>
        </p:nvSpPr>
        <p:spPr/>
        <p:txBody>
          <a:bodyPr rtlCol="0"/>
          <a:lstStyle/>
          <a:p>
            <a:pPr rtl="0"/>
            <a:fld id="{95CBEC59-7FF9-4688-98DF-89832A0C9025}" type="slidenum">
              <a:rPr lang="tr-TR" smtClean="0"/>
              <a:t>18</a:t>
            </a:fld>
            <a:endParaRPr lang="tr-TR" dirty="0"/>
          </a:p>
        </p:txBody>
      </p:sp>
      <p:sp>
        <p:nvSpPr>
          <p:cNvPr id="7" name="Metin Yer Tutucusu 6">
            <a:extLst>
              <a:ext uri="{FF2B5EF4-FFF2-40B4-BE49-F238E27FC236}">
                <a16:creationId xmlns:a16="http://schemas.microsoft.com/office/drawing/2014/main" id="{6D45FBF0-FA2A-77CA-7B71-D9B4AB8C4A90}"/>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4253982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2D47EF03-C2CE-E968-F25F-AC18C101895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1C47DBA-CAF5-548A-C84B-D853032057CA}"/>
              </a:ext>
            </a:extLst>
          </p:cNvPr>
          <p:cNvSpPr>
            <a:spLocks noGrp="1"/>
          </p:cNvSpPr>
          <p:nvPr>
            <p:ph type="title"/>
          </p:nvPr>
        </p:nvSpPr>
        <p:spPr/>
        <p:txBody>
          <a:bodyPr rtlCol="0">
            <a:normAutofit fontScale="90000"/>
          </a:bodyPr>
          <a:lstStyle/>
          <a:p>
            <a:r>
              <a:rPr lang="tr-TR" dirty="0"/>
              <a:t>Yapay Zeka Kullanım Alanları</a:t>
            </a:r>
          </a:p>
        </p:txBody>
      </p:sp>
      <p:sp>
        <p:nvSpPr>
          <p:cNvPr id="3" name="İçerik Yer Tutucusu 2">
            <a:extLst>
              <a:ext uri="{FF2B5EF4-FFF2-40B4-BE49-F238E27FC236}">
                <a16:creationId xmlns:a16="http://schemas.microsoft.com/office/drawing/2014/main" id="{748F28E2-F50D-D09A-7D49-E0E55B8BD9A4}"/>
              </a:ext>
            </a:extLst>
          </p:cNvPr>
          <p:cNvSpPr>
            <a:spLocks noGrp="1"/>
          </p:cNvSpPr>
          <p:nvPr>
            <p:ph idx="1"/>
          </p:nvPr>
        </p:nvSpPr>
        <p:spPr>
          <a:xfrm>
            <a:off x="6400800" y="837334"/>
            <a:ext cx="5672379" cy="5350204"/>
          </a:xfrm>
        </p:spPr>
        <p:txBody>
          <a:bodyPr rtlCol="0">
            <a:noAutofit/>
          </a:bodyPr>
          <a:lstStyle/>
          <a:p>
            <a:r>
              <a:rPr lang="tr-TR" sz="2400" b="1" dirty="0">
                <a:latin typeface="Montserrat" panose="00000500000000000000" pitchFamily="2" charset="-94"/>
              </a:rPr>
              <a:t>Enerji Sektörü:</a:t>
            </a:r>
          </a:p>
          <a:p>
            <a:r>
              <a:rPr lang="tr-TR" sz="2400" b="1" dirty="0">
                <a:latin typeface="Montserrat" panose="00000500000000000000" pitchFamily="2" charset="-94"/>
              </a:rPr>
              <a:t>Enerji Verimliliği: </a:t>
            </a:r>
            <a:r>
              <a:rPr lang="tr-TR" sz="2400" dirty="0">
                <a:latin typeface="Montserrat" panose="00000500000000000000" pitchFamily="2" charset="-94"/>
              </a:rPr>
              <a:t>Yapay zeka, enerji tüketimini izler ve optimize eder.</a:t>
            </a:r>
          </a:p>
          <a:p>
            <a:r>
              <a:rPr lang="tr-TR" sz="2400" b="1" dirty="0">
                <a:latin typeface="Montserrat" panose="00000500000000000000" pitchFamily="2" charset="-94"/>
              </a:rPr>
              <a:t>Rüzgar ve Güneş Enerjisi Tahminleri: </a:t>
            </a:r>
            <a:r>
              <a:rPr lang="tr-TR" sz="2400" dirty="0">
                <a:latin typeface="Montserrat" panose="00000500000000000000" pitchFamily="2" charset="-94"/>
              </a:rPr>
              <a:t>Yapay zeka, rüzgar ve güneş enerjisi üretimini tahmin</a:t>
            </a:r>
          </a:p>
          <a:p>
            <a:r>
              <a:rPr lang="tr-TR" sz="2400" dirty="0">
                <a:latin typeface="Montserrat" panose="00000500000000000000" pitchFamily="2" charset="-94"/>
              </a:rPr>
              <a:t>edebilir.</a:t>
            </a:r>
            <a:endParaRPr lang="tr-TR" sz="2400" dirty="0"/>
          </a:p>
        </p:txBody>
      </p:sp>
      <p:sp>
        <p:nvSpPr>
          <p:cNvPr id="5" name="Slayt Numarası Yer Tutucusu 4">
            <a:extLst>
              <a:ext uri="{FF2B5EF4-FFF2-40B4-BE49-F238E27FC236}">
                <a16:creationId xmlns:a16="http://schemas.microsoft.com/office/drawing/2014/main" id="{3A3A655C-8834-9EFA-4EB6-2FD8447EC0CF}"/>
              </a:ext>
            </a:extLst>
          </p:cNvPr>
          <p:cNvSpPr>
            <a:spLocks noGrp="1"/>
          </p:cNvSpPr>
          <p:nvPr>
            <p:ph type="sldNum" sz="quarter" idx="12"/>
          </p:nvPr>
        </p:nvSpPr>
        <p:spPr/>
        <p:txBody>
          <a:bodyPr rtlCol="0"/>
          <a:lstStyle/>
          <a:p>
            <a:pPr rtl="0"/>
            <a:fld id="{95CBEC59-7FF9-4688-98DF-89832A0C9025}" type="slidenum">
              <a:rPr lang="tr-TR" smtClean="0"/>
              <a:t>19</a:t>
            </a:fld>
            <a:endParaRPr lang="tr-TR" dirty="0"/>
          </a:p>
        </p:txBody>
      </p:sp>
      <p:sp>
        <p:nvSpPr>
          <p:cNvPr id="7" name="Metin Yer Tutucusu 6">
            <a:extLst>
              <a:ext uri="{FF2B5EF4-FFF2-40B4-BE49-F238E27FC236}">
                <a16:creationId xmlns:a16="http://schemas.microsoft.com/office/drawing/2014/main" id="{CF9417AE-6E8F-4C77-AFA0-DA1AF4FB680A}"/>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70684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AC75E2-C7E9-4CDE-A3E7-DB7E770B97E4}"/>
              </a:ext>
            </a:extLst>
          </p:cNvPr>
          <p:cNvSpPr>
            <a:spLocks noGrp="1"/>
          </p:cNvSpPr>
          <p:nvPr>
            <p:ph type="title"/>
          </p:nvPr>
        </p:nvSpPr>
        <p:spPr/>
        <p:txBody>
          <a:bodyPr rtlCol="0"/>
          <a:lstStyle/>
          <a:p>
            <a:pPr rtl="0"/>
            <a:r>
              <a:rPr lang="tr-TR" dirty="0"/>
              <a:t>YAPAY ZEKA NEDİR?</a:t>
            </a:r>
          </a:p>
        </p:txBody>
      </p:sp>
      <p:sp>
        <p:nvSpPr>
          <p:cNvPr id="3" name="İçerik Yer Tutucusu 2">
            <a:extLst>
              <a:ext uri="{FF2B5EF4-FFF2-40B4-BE49-F238E27FC236}">
                <a16:creationId xmlns:a16="http://schemas.microsoft.com/office/drawing/2014/main" id="{D5F2D16A-183F-4A38-8872-766FA01EA75F}"/>
              </a:ext>
            </a:extLst>
          </p:cNvPr>
          <p:cNvSpPr>
            <a:spLocks noGrp="1"/>
          </p:cNvSpPr>
          <p:nvPr>
            <p:ph idx="1"/>
          </p:nvPr>
        </p:nvSpPr>
        <p:spPr>
          <a:xfrm>
            <a:off x="6400800" y="837334"/>
            <a:ext cx="5672379" cy="5350204"/>
          </a:xfrm>
        </p:spPr>
        <p:txBody>
          <a:bodyPr rtlCol="0">
            <a:noAutofit/>
          </a:bodyPr>
          <a:lstStyle/>
          <a:p>
            <a:r>
              <a:rPr lang="tr-TR" sz="2400" b="1" dirty="0"/>
              <a:t>Yapay zeka (YZ)</a:t>
            </a:r>
            <a:r>
              <a:rPr lang="tr-TR" sz="2400" dirty="0"/>
              <a:t>, insan zekâsını taklit edebilen ve insan benzeri görevleri yerine getirebilen bilgisayar sistemleri veya yazılımlarına verilen genel bir isimdir.</a:t>
            </a:r>
          </a:p>
          <a:p>
            <a:r>
              <a:rPr lang="tr-TR" sz="2400" b="1" dirty="0"/>
              <a:t>Yapay zeka (YZ), </a:t>
            </a:r>
            <a:r>
              <a:rPr lang="tr-TR" sz="2400" dirty="0"/>
              <a:t>bilgisayarların ve yazılımların insan benzeri düşünme yeteneklerini taklit etmeye veya gerçekleştirmeye çalıştığı bir bilim ve mühendislik alanıdır. </a:t>
            </a:r>
          </a:p>
        </p:txBody>
      </p:sp>
      <p:sp>
        <p:nvSpPr>
          <p:cNvPr id="5" name="Slayt Numarası Yer Tutucusu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rtlCol="0"/>
          <a:lstStyle/>
          <a:p>
            <a:pPr rtl="0"/>
            <a:fld id="{95CBEC59-7FF9-4688-98DF-89832A0C9025}" type="slidenum">
              <a:rPr lang="tr-TR" smtClean="0"/>
              <a:t>2</a:t>
            </a:fld>
            <a:endParaRPr lang="tr-TR" dirty="0"/>
          </a:p>
        </p:txBody>
      </p:sp>
      <p:sp>
        <p:nvSpPr>
          <p:cNvPr id="6" name="Alt Başlık 5">
            <a:extLst>
              <a:ext uri="{FF2B5EF4-FFF2-40B4-BE49-F238E27FC236}">
                <a16:creationId xmlns:a16="http://schemas.microsoft.com/office/drawing/2014/main" id="{09278663-6DFB-48C5-B58E-9F7560421BA7}"/>
              </a:ext>
            </a:extLst>
          </p:cNvPr>
          <p:cNvSpPr>
            <a:spLocks noGrp="1"/>
          </p:cNvSpPr>
          <p:nvPr>
            <p:ph type="subTitle" idx="13"/>
          </p:nvPr>
        </p:nvSpPr>
        <p:spPr/>
        <p:txBody>
          <a:bodyPr rtlCol="0"/>
          <a:lstStyle/>
          <a:p>
            <a:r>
              <a:rPr lang="tr-TR" b="0" dirty="0" err="1"/>
              <a:t>Artificial</a:t>
            </a:r>
            <a:r>
              <a:rPr lang="tr-TR" b="0" dirty="0"/>
              <a:t> </a:t>
            </a:r>
            <a:r>
              <a:rPr lang="tr-TR" b="0" dirty="0" err="1"/>
              <a:t>Intelligence</a:t>
            </a:r>
            <a:r>
              <a:rPr lang="tr-TR" b="0" dirty="0"/>
              <a:t> (AI)</a:t>
            </a:r>
          </a:p>
        </p:txBody>
      </p:sp>
      <p:sp>
        <p:nvSpPr>
          <p:cNvPr id="7" name="Metin Yer Tutucusu 6">
            <a:extLst>
              <a:ext uri="{FF2B5EF4-FFF2-40B4-BE49-F238E27FC236}">
                <a16:creationId xmlns:a16="http://schemas.microsoft.com/office/drawing/2014/main" id="{C4252A41-D1CF-4A54-AC0D-995C22071BB3}"/>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1372925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3157B9B2-C485-E681-4A44-5AC234C01C1C}"/>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D30503F-0BC8-D462-6DC2-08ED910E047D}"/>
              </a:ext>
            </a:extLst>
          </p:cNvPr>
          <p:cNvSpPr>
            <a:spLocks noGrp="1"/>
          </p:cNvSpPr>
          <p:nvPr>
            <p:ph type="title"/>
          </p:nvPr>
        </p:nvSpPr>
        <p:spPr/>
        <p:txBody>
          <a:bodyPr rtlCol="0">
            <a:normAutofit/>
          </a:bodyPr>
          <a:lstStyle/>
          <a:p>
            <a:r>
              <a:rPr lang="tr-TR" dirty="0"/>
              <a:t>Yapay Zeka </a:t>
            </a:r>
            <a:br>
              <a:rPr lang="tr-TR" dirty="0"/>
            </a:br>
            <a:r>
              <a:rPr lang="tr-TR" dirty="0"/>
              <a:t>Alt Dalları</a:t>
            </a:r>
          </a:p>
        </p:txBody>
      </p:sp>
      <p:sp>
        <p:nvSpPr>
          <p:cNvPr id="3" name="İçerik Yer Tutucusu 2">
            <a:extLst>
              <a:ext uri="{FF2B5EF4-FFF2-40B4-BE49-F238E27FC236}">
                <a16:creationId xmlns:a16="http://schemas.microsoft.com/office/drawing/2014/main" id="{6EC96AF9-4697-6B64-887E-587F440A81BC}"/>
              </a:ext>
            </a:extLst>
          </p:cNvPr>
          <p:cNvSpPr>
            <a:spLocks noGrp="1"/>
          </p:cNvSpPr>
          <p:nvPr>
            <p:ph idx="1"/>
          </p:nvPr>
        </p:nvSpPr>
        <p:spPr>
          <a:xfrm>
            <a:off x="6400800" y="837334"/>
            <a:ext cx="5672379" cy="5350204"/>
          </a:xfrm>
        </p:spPr>
        <p:txBody>
          <a:bodyPr rtlCol="0">
            <a:noAutofit/>
          </a:bodyPr>
          <a:lstStyle/>
          <a:p>
            <a:r>
              <a:rPr lang="tr-TR" sz="2400" b="1" dirty="0"/>
              <a:t>1. Makine Öğrenmesi (Machine Learning-ML)</a:t>
            </a:r>
          </a:p>
          <a:p>
            <a:r>
              <a:rPr lang="tr-TR" sz="2400" b="1" dirty="0"/>
              <a:t>Tanım:</a:t>
            </a:r>
            <a:br>
              <a:rPr lang="tr-TR" sz="2400" dirty="0"/>
            </a:br>
            <a:r>
              <a:rPr lang="tr-TR" sz="2400" dirty="0"/>
              <a:t>Bilgisayarların açıkça programlanmadan, verilerden öğrenmesini sağlar.</a:t>
            </a:r>
          </a:p>
          <a:p>
            <a:r>
              <a:rPr lang="tr-TR" sz="2400" b="1" dirty="0"/>
              <a:t>Alt türleri:</a:t>
            </a:r>
            <a:endParaRPr lang="tr-TR" sz="2400" dirty="0"/>
          </a:p>
          <a:p>
            <a:pPr lvl="1"/>
            <a:r>
              <a:rPr lang="tr-TR" sz="2000" b="1" i="0" dirty="0">
                <a:latin typeface="Adobe Gothic Std B" panose="020B0800000000000000" pitchFamily="34" charset="-128"/>
                <a:ea typeface="Adobe Gothic Std B" panose="020B0800000000000000" pitchFamily="34" charset="-128"/>
                <a:cs typeface="Calibri" panose="020F0502020204030204" pitchFamily="34" charset="0"/>
              </a:rPr>
              <a:t>Derin Öğrenme (</a:t>
            </a:r>
            <a:r>
              <a:rPr lang="tr-TR" sz="2000" b="1" i="0" dirty="0" err="1">
                <a:latin typeface="Adobe Gothic Std B" panose="020B0800000000000000" pitchFamily="34" charset="-128"/>
                <a:ea typeface="Adobe Gothic Std B" panose="020B0800000000000000" pitchFamily="34" charset="-128"/>
                <a:cs typeface="Calibri" panose="020F0502020204030204" pitchFamily="34" charset="0"/>
              </a:rPr>
              <a:t>Deep</a:t>
            </a:r>
            <a:r>
              <a:rPr lang="tr-TR" sz="2000" b="1" i="0" dirty="0">
                <a:latin typeface="Adobe Gothic Std B" panose="020B0800000000000000" pitchFamily="34" charset="-128"/>
                <a:ea typeface="Adobe Gothic Std B" panose="020B0800000000000000" pitchFamily="34" charset="-128"/>
                <a:cs typeface="Calibri" panose="020F0502020204030204" pitchFamily="34" charset="0"/>
              </a:rPr>
              <a:t> Learning)</a:t>
            </a:r>
          </a:p>
          <a:p>
            <a:pPr lvl="1"/>
            <a:r>
              <a:rPr lang="tr-TR" sz="2000" b="1" i="0" dirty="0">
                <a:latin typeface="Adobe Gothic Std B" panose="020B0800000000000000" pitchFamily="34" charset="-128"/>
                <a:ea typeface="Adobe Gothic Std B" panose="020B0800000000000000" pitchFamily="34" charset="-128"/>
              </a:rPr>
              <a:t>Görüntü İşleme (</a:t>
            </a:r>
            <a:r>
              <a:rPr lang="tr-TR" sz="2000" b="1" i="0" dirty="0" err="1">
                <a:latin typeface="Adobe Gothic Std B" panose="020B0800000000000000" pitchFamily="34" charset="-128"/>
                <a:ea typeface="Adobe Gothic Std B" panose="020B0800000000000000" pitchFamily="34" charset="-128"/>
              </a:rPr>
              <a:t>Computer</a:t>
            </a:r>
            <a:r>
              <a:rPr lang="tr-TR" sz="2000" b="1" i="0" dirty="0">
                <a:latin typeface="Adobe Gothic Std B" panose="020B0800000000000000" pitchFamily="34" charset="-128"/>
                <a:ea typeface="Adobe Gothic Std B" panose="020B0800000000000000" pitchFamily="34" charset="-128"/>
              </a:rPr>
              <a:t> </a:t>
            </a:r>
            <a:r>
              <a:rPr lang="tr-TR" sz="2000" b="1" i="0" dirty="0" err="1">
                <a:latin typeface="Adobe Gothic Std B" panose="020B0800000000000000" pitchFamily="34" charset="-128"/>
                <a:ea typeface="Adobe Gothic Std B" panose="020B0800000000000000" pitchFamily="34" charset="-128"/>
              </a:rPr>
              <a:t>Vision</a:t>
            </a:r>
            <a:r>
              <a:rPr lang="tr-TR" sz="2000" b="1" i="0" dirty="0">
                <a:latin typeface="Adobe Gothic Std B" panose="020B0800000000000000" pitchFamily="34" charset="-128"/>
                <a:ea typeface="Adobe Gothic Std B" panose="020B0800000000000000" pitchFamily="34" charset="-128"/>
              </a:rPr>
              <a:t>)</a:t>
            </a:r>
          </a:p>
          <a:p>
            <a:pPr lvl="1"/>
            <a:endParaRPr lang="tr-TR" sz="2000" i="0" dirty="0">
              <a:latin typeface="Adobe Gothic Std B" panose="020B0800000000000000" pitchFamily="34" charset="-128"/>
              <a:ea typeface="Adobe Gothic Std B" panose="020B0800000000000000" pitchFamily="34" charset="-128"/>
            </a:endParaRPr>
          </a:p>
          <a:p>
            <a:pPr lvl="1"/>
            <a:r>
              <a:rPr lang="tr-TR" sz="2400" b="1" dirty="0"/>
              <a:t>Uygulamalar:</a:t>
            </a:r>
            <a:br>
              <a:rPr lang="tr-TR" sz="2400" dirty="0"/>
            </a:br>
            <a:r>
              <a:rPr lang="tr-TR" sz="2400" dirty="0"/>
              <a:t>E-posta filtreleme, öneri sistemleri (Netflix, YouTube), kredi skorlama.</a:t>
            </a:r>
          </a:p>
        </p:txBody>
      </p:sp>
      <p:sp>
        <p:nvSpPr>
          <p:cNvPr id="5" name="Slayt Numarası Yer Tutucusu 4">
            <a:extLst>
              <a:ext uri="{FF2B5EF4-FFF2-40B4-BE49-F238E27FC236}">
                <a16:creationId xmlns:a16="http://schemas.microsoft.com/office/drawing/2014/main" id="{4EFD3F03-4F56-1B14-9F46-A9F868A5FA71}"/>
              </a:ext>
            </a:extLst>
          </p:cNvPr>
          <p:cNvSpPr>
            <a:spLocks noGrp="1"/>
          </p:cNvSpPr>
          <p:nvPr>
            <p:ph type="sldNum" sz="quarter" idx="12"/>
          </p:nvPr>
        </p:nvSpPr>
        <p:spPr/>
        <p:txBody>
          <a:bodyPr rtlCol="0"/>
          <a:lstStyle/>
          <a:p>
            <a:pPr rtl="0"/>
            <a:fld id="{95CBEC59-7FF9-4688-98DF-89832A0C9025}" type="slidenum">
              <a:rPr lang="tr-TR" smtClean="0"/>
              <a:t>20</a:t>
            </a:fld>
            <a:endParaRPr lang="tr-TR" dirty="0"/>
          </a:p>
        </p:txBody>
      </p:sp>
      <p:sp>
        <p:nvSpPr>
          <p:cNvPr id="7" name="Metin Yer Tutucusu 6">
            <a:extLst>
              <a:ext uri="{FF2B5EF4-FFF2-40B4-BE49-F238E27FC236}">
                <a16:creationId xmlns:a16="http://schemas.microsoft.com/office/drawing/2014/main" id="{43A7750D-F020-F091-C062-8CEA8F875DE0}"/>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4049384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854F1C9D-0D94-294F-229D-7177D175771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F9FCC4B-7A1B-7ECE-BAC6-6D79A5F6DA44}"/>
              </a:ext>
            </a:extLst>
          </p:cNvPr>
          <p:cNvSpPr>
            <a:spLocks noGrp="1"/>
          </p:cNvSpPr>
          <p:nvPr>
            <p:ph type="title"/>
          </p:nvPr>
        </p:nvSpPr>
        <p:spPr/>
        <p:txBody>
          <a:bodyPr rtlCol="0">
            <a:normAutofit/>
          </a:bodyPr>
          <a:lstStyle/>
          <a:p>
            <a:r>
              <a:rPr lang="tr-TR" dirty="0"/>
              <a:t>Yapay Zeka </a:t>
            </a:r>
            <a:br>
              <a:rPr lang="tr-TR" dirty="0"/>
            </a:br>
            <a:r>
              <a:rPr lang="tr-TR" dirty="0"/>
              <a:t>Alt Dalları</a:t>
            </a:r>
          </a:p>
        </p:txBody>
      </p:sp>
      <p:sp>
        <p:nvSpPr>
          <p:cNvPr id="3" name="İçerik Yer Tutucusu 2">
            <a:extLst>
              <a:ext uri="{FF2B5EF4-FFF2-40B4-BE49-F238E27FC236}">
                <a16:creationId xmlns:a16="http://schemas.microsoft.com/office/drawing/2014/main" id="{10FFD6AF-CF23-9AFF-1EDD-08ECDAE00CF6}"/>
              </a:ext>
            </a:extLst>
          </p:cNvPr>
          <p:cNvSpPr>
            <a:spLocks noGrp="1"/>
          </p:cNvSpPr>
          <p:nvPr>
            <p:ph idx="1"/>
          </p:nvPr>
        </p:nvSpPr>
        <p:spPr>
          <a:xfrm>
            <a:off x="6400800" y="837334"/>
            <a:ext cx="5672379" cy="5350204"/>
          </a:xfrm>
        </p:spPr>
        <p:txBody>
          <a:bodyPr rtlCol="0">
            <a:noAutofit/>
          </a:bodyPr>
          <a:lstStyle/>
          <a:p>
            <a:pPr>
              <a:buNone/>
            </a:pPr>
            <a:r>
              <a:rPr lang="tr-TR" sz="2400" b="1" dirty="0"/>
              <a:t>Derin Öğrenme (</a:t>
            </a:r>
            <a:r>
              <a:rPr lang="tr-TR" sz="2400" b="1" dirty="0" err="1"/>
              <a:t>Deep</a:t>
            </a:r>
            <a:r>
              <a:rPr lang="tr-TR" sz="2400" b="1" dirty="0"/>
              <a:t> Learning)</a:t>
            </a:r>
          </a:p>
          <a:p>
            <a:pPr>
              <a:buFont typeface="Arial" panose="020B0604020202020204" pitchFamily="34" charset="0"/>
              <a:buChar char="•"/>
            </a:pPr>
            <a:r>
              <a:rPr lang="tr-TR" sz="2400" b="1" dirty="0"/>
              <a:t>Tanım:</a:t>
            </a:r>
            <a:br>
              <a:rPr lang="tr-TR" sz="2400" dirty="0"/>
            </a:br>
            <a:r>
              <a:rPr lang="tr-TR" sz="2400" dirty="0"/>
              <a:t>İnsan beynindeki sinir ağlarını taklit eden </a:t>
            </a:r>
            <a:r>
              <a:rPr lang="tr-TR" sz="2400" b="1" dirty="0"/>
              <a:t>yapay sinir ağları</a:t>
            </a:r>
            <a:r>
              <a:rPr lang="tr-TR" sz="2400" dirty="0"/>
              <a:t> ile öğrenme sağlar. Makine öğrenmesinin bir alt dalıdır.</a:t>
            </a:r>
          </a:p>
          <a:p>
            <a:pPr>
              <a:buFont typeface="Arial" panose="020B0604020202020204" pitchFamily="34" charset="0"/>
              <a:buChar char="•"/>
            </a:pPr>
            <a:r>
              <a:rPr lang="tr-TR" sz="2400" b="1" dirty="0"/>
              <a:t>Uygulamalar:</a:t>
            </a:r>
            <a:br>
              <a:rPr lang="tr-TR" sz="2400" dirty="0"/>
            </a:br>
            <a:r>
              <a:rPr lang="tr-TR" sz="2400" dirty="0"/>
              <a:t>Görüntü tanıma, ses tanıma, dil işleme (</a:t>
            </a:r>
            <a:r>
              <a:rPr lang="tr-TR" sz="2400" dirty="0" err="1"/>
              <a:t>ChatGPT</a:t>
            </a:r>
            <a:r>
              <a:rPr lang="tr-TR" sz="2400" dirty="0"/>
              <a:t> gibi), otonom araçlar.</a:t>
            </a:r>
            <a:br>
              <a:rPr lang="tr-TR" sz="2400" dirty="0"/>
            </a:br>
            <a:endParaRPr lang="tr-TR" sz="2400" dirty="0"/>
          </a:p>
          <a:p>
            <a:r>
              <a:rPr lang="tr-TR" sz="2400" b="1" dirty="0"/>
              <a:t>Görüntü İşleme (</a:t>
            </a:r>
            <a:r>
              <a:rPr lang="tr-TR" sz="2400" b="1" dirty="0" err="1"/>
              <a:t>Computer</a:t>
            </a:r>
            <a:r>
              <a:rPr lang="tr-TR" sz="2400" b="1" dirty="0"/>
              <a:t> </a:t>
            </a:r>
            <a:r>
              <a:rPr lang="tr-TR" sz="2400" b="1" dirty="0" err="1"/>
              <a:t>Vision</a:t>
            </a:r>
            <a:r>
              <a:rPr lang="tr-TR" sz="2400" b="1" dirty="0"/>
              <a:t>): </a:t>
            </a:r>
            <a:br>
              <a:rPr lang="tr-TR" sz="2400" b="1" dirty="0"/>
            </a:br>
            <a:r>
              <a:rPr lang="tr-TR" sz="2400" dirty="0"/>
              <a:t>Görüntü işleme, bilgisayarların fotoğrafları veya görüntüleri anlamasına yardımcı olur. Örneğin, bir otomobilin kamerası, trafik ışıklarını algılayarak sürücüye "dur" veya "ilerle" talimatları verebilir.</a:t>
            </a:r>
          </a:p>
        </p:txBody>
      </p:sp>
      <p:sp>
        <p:nvSpPr>
          <p:cNvPr id="5" name="Slayt Numarası Yer Tutucusu 4">
            <a:extLst>
              <a:ext uri="{FF2B5EF4-FFF2-40B4-BE49-F238E27FC236}">
                <a16:creationId xmlns:a16="http://schemas.microsoft.com/office/drawing/2014/main" id="{C9057469-C201-4723-8075-34EE019187BE}"/>
              </a:ext>
            </a:extLst>
          </p:cNvPr>
          <p:cNvSpPr>
            <a:spLocks noGrp="1"/>
          </p:cNvSpPr>
          <p:nvPr>
            <p:ph type="sldNum" sz="quarter" idx="12"/>
          </p:nvPr>
        </p:nvSpPr>
        <p:spPr/>
        <p:txBody>
          <a:bodyPr rtlCol="0"/>
          <a:lstStyle/>
          <a:p>
            <a:pPr rtl="0"/>
            <a:fld id="{95CBEC59-7FF9-4688-98DF-89832A0C9025}" type="slidenum">
              <a:rPr lang="tr-TR" smtClean="0"/>
              <a:t>21</a:t>
            </a:fld>
            <a:endParaRPr lang="tr-TR" dirty="0"/>
          </a:p>
        </p:txBody>
      </p:sp>
      <p:sp>
        <p:nvSpPr>
          <p:cNvPr id="7" name="Metin Yer Tutucusu 6">
            <a:extLst>
              <a:ext uri="{FF2B5EF4-FFF2-40B4-BE49-F238E27FC236}">
                <a16:creationId xmlns:a16="http://schemas.microsoft.com/office/drawing/2014/main" id="{0EFD6C8A-9DDA-4628-04DF-B533C4D36D4F}"/>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292826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9F54F88B-B5EC-6FAF-7F72-3F1D8B3A5D7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42241CD-C18D-736A-987D-1248FBD9724D}"/>
              </a:ext>
            </a:extLst>
          </p:cNvPr>
          <p:cNvSpPr>
            <a:spLocks noGrp="1"/>
          </p:cNvSpPr>
          <p:nvPr>
            <p:ph type="title"/>
          </p:nvPr>
        </p:nvSpPr>
        <p:spPr/>
        <p:txBody>
          <a:bodyPr rtlCol="0">
            <a:normAutofit/>
          </a:bodyPr>
          <a:lstStyle/>
          <a:p>
            <a:r>
              <a:rPr lang="tr-TR" dirty="0"/>
              <a:t>Yapay Zeka </a:t>
            </a:r>
            <a:br>
              <a:rPr lang="tr-TR" dirty="0"/>
            </a:br>
            <a:r>
              <a:rPr lang="tr-TR" dirty="0"/>
              <a:t>Alt Dalları</a:t>
            </a:r>
          </a:p>
        </p:txBody>
      </p:sp>
      <p:sp>
        <p:nvSpPr>
          <p:cNvPr id="3" name="İçerik Yer Tutucusu 2">
            <a:extLst>
              <a:ext uri="{FF2B5EF4-FFF2-40B4-BE49-F238E27FC236}">
                <a16:creationId xmlns:a16="http://schemas.microsoft.com/office/drawing/2014/main" id="{62E8A094-9432-4CCC-C55B-EFB752F4FFFD}"/>
              </a:ext>
            </a:extLst>
          </p:cNvPr>
          <p:cNvSpPr>
            <a:spLocks noGrp="1"/>
          </p:cNvSpPr>
          <p:nvPr>
            <p:ph idx="1"/>
          </p:nvPr>
        </p:nvSpPr>
        <p:spPr>
          <a:xfrm>
            <a:off x="6400800" y="837334"/>
            <a:ext cx="5672379" cy="5350204"/>
          </a:xfrm>
        </p:spPr>
        <p:txBody>
          <a:bodyPr rtlCol="0">
            <a:noAutofit/>
          </a:bodyPr>
          <a:lstStyle/>
          <a:p>
            <a:pPr>
              <a:buNone/>
            </a:pPr>
            <a:r>
              <a:rPr lang="tr-TR" sz="3200" b="1" dirty="0"/>
              <a:t>2. Doğal Dil İşleme (Natural Language </a:t>
            </a:r>
            <a:r>
              <a:rPr lang="tr-TR" sz="3200" b="1" dirty="0" err="1"/>
              <a:t>Processing</a:t>
            </a:r>
            <a:r>
              <a:rPr lang="tr-TR" sz="3200" b="1" dirty="0"/>
              <a:t> - NLP)</a:t>
            </a:r>
          </a:p>
          <a:p>
            <a:pPr>
              <a:buFont typeface="Arial" panose="020B0604020202020204" pitchFamily="34" charset="0"/>
              <a:buChar char="•"/>
            </a:pPr>
            <a:r>
              <a:rPr lang="tr-TR" sz="3200" b="1" dirty="0"/>
              <a:t>Tanım:</a:t>
            </a:r>
            <a:br>
              <a:rPr lang="tr-TR" sz="3200" dirty="0"/>
            </a:br>
            <a:r>
              <a:rPr lang="tr-TR" sz="3200" dirty="0"/>
              <a:t>Bilgisayarların insan dilini (yazılı ve sözlü) anlamasını, işlemesini ve üretmesini sağlar.</a:t>
            </a:r>
          </a:p>
          <a:p>
            <a:pPr>
              <a:buFont typeface="Arial" panose="020B0604020202020204" pitchFamily="34" charset="0"/>
              <a:buChar char="•"/>
            </a:pPr>
            <a:r>
              <a:rPr lang="tr-TR" sz="3200" b="1" dirty="0"/>
              <a:t>Uygulamalar:</a:t>
            </a:r>
            <a:br>
              <a:rPr lang="tr-TR" sz="3200" dirty="0"/>
            </a:br>
            <a:r>
              <a:rPr lang="tr-TR" sz="3200" dirty="0" err="1"/>
              <a:t>Chatbotlar</a:t>
            </a:r>
            <a:r>
              <a:rPr lang="tr-TR" sz="3200" dirty="0"/>
              <a:t>, çeviri sistemleri (Google </a:t>
            </a:r>
            <a:r>
              <a:rPr lang="tr-TR" sz="3200" dirty="0" err="1"/>
              <a:t>Translate</a:t>
            </a:r>
            <a:r>
              <a:rPr lang="tr-TR" sz="3200" dirty="0"/>
              <a:t>), dil modeli asistanları (</a:t>
            </a:r>
            <a:r>
              <a:rPr lang="tr-TR" sz="3200" dirty="0" err="1"/>
              <a:t>ChatGPT</a:t>
            </a:r>
            <a:r>
              <a:rPr lang="tr-TR" sz="3200" dirty="0"/>
              <a:t>), metin özetleme.</a:t>
            </a:r>
          </a:p>
        </p:txBody>
      </p:sp>
      <p:sp>
        <p:nvSpPr>
          <p:cNvPr id="5" name="Slayt Numarası Yer Tutucusu 4">
            <a:extLst>
              <a:ext uri="{FF2B5EF4-FFF2-40B4-BE49-F238E27FC236}">
                <a16:creationId xmlns:a16="http://schemas.microsoft.com/office/drawing/2014/main" id="{7D666849-EEB8-3BD8-7C70-A5AD4F2A1898}"/>
              </a:ext>
            </a:extLst>
          </p:cNvPr>
          <p:cNvSpPr>
            <a:spLocks noGrp="1"/>
          </p:cNvSpPr>
          <p:nvPr>
            <p:ph type="sldNum" sz="quarter" idx="12"/>
          </p:nvPr>
        </p:nvSpPr>
        <p:spPr/>
        <p:txBody>
          <a:bodyPr rtlCol="0"/>
          <a:lstStyle/>
          <a:p>
            <a:pPr rtl="0"/>
            <a:fld id="{95CBEC59-7FF9-4688-98DF-89832A0C9025}" type="slidenum">
              <a:rPr lang="tr-TR" smtClean="0"/>
              <a:t>22</a:t>
            </a:fld>
            <a:endParaRPr lang="tr-TR" dirty="0"/>
          </a:p>
        </p:txBody>
      </p:sp>
      <p:sp>
        <p:nvSpPr>
          <p:cNvPr id="7" name="Metin Yer Tutucusu 6">
            <a:extLst>
              <a:ext uri="{FF2B5EF4-FFF2-40B4-BE49-F238E27FC236}">
                <a16:creationId xmlns:a16="http://schemas.microsoft.com/office/drawing/2014/main" id="{24001BD9-FC5F-1E50-0022-379090935851}"/>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3839030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D60A55FB-9236-5649-95BE-9CC044C4140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D56F7B2-91AB-2576-55C1-C22228F39AFB}"/>
              </a:ext>
            </a:extLst>
          </p:cNvPr>
          <p:cNvSpPr>
            <a:spLocks noGrp="1"/>
          </p:cNvSpPr>
          <p:nvPr>
            <p:ph type="title"/>
          </p:nvPr>
        </p:nvSpPr>
        <p:spPr/>
        <p:txBody>
          <a:bodyPr rtlCol="0">
            <a:normAutofit/>
          </a:bodyPr>
          <a:lstStyle/>
          <a:p>
            <a:r>
              <a:rPr lang="tr-TR" dirty="0"/>
              <a:t>Yapay Zeka </a:t>
            </a:r>
            <a:br>
              <a:rPr lang="tr-TR" dirty="0"/>
            </a:br>
            <a:r>
              <a:rPr lang="tr-TR" dirty="0"/>
              <a:t>Alt Dalları</a:t>
            </a:r>
          </a:p>
        </p:txBody>
      </p:sp>
      <p:sp>
        <p:nvSpPr>
          <p:cNvPr id="3" name="İçerik Yer Tutucusu 2">
            <a:extLst>
              <a:ext uri="{FF2B5EF4-FFF2-40B4-BE49-F238E27FC236}">
                <a16:creationId xmlns:a16="http://schemas.microsoft.com/office/drawing/2014/main" id="{3044F9AE-B672-572C-CD58-82A2CC6E3FAC}"/>
              </a:ext>
            </a:extLst>
          </p:cNvPr>
          <p:cNvSpPr>
            <a:spLocks noGrp="1"/>
          </p:cNvSpPr>
          <p:nvPr>
            <p:ph idx="1"/>
          </p:nvPr>
        </p:nvSpPr>
        <p:spPr>
          <a:xfrm>
            <a:off x="6400800" y="837334"/>
            <a:ext cx="5672379" cy="5350204"/>
          </a:xfrm>
        </p:spPr>
        <p:txBody>
          <a:bodyPr rtlCol="0">
            <a:noAutofit/>
          </a:bodyPr>
          <a:lstStyle/>
          <a:p>
            <a:pPr>
              <a:buNone/>
            </a:pPr>
            <a:r>
              <a:rPr lang="tr-TR" sz="2800" b="1" dirty="0"/>
              <a:t>3. Genetik Algoritma (</a:t>
            </a:r>
            <a:r>
              <a:rPr lang="tr-TR" sz="2800" b="1" dirty="0" err="1"/>
              <a:t>Genetic</a:t>
            </a:r>
            <a:r>
              <a:rPr lang="tr-TR" sz="2800" b="1" dirty="0"/>
              <a:t> </a:t>
            </a:r>
            <a:r>
              <a:rPr lang="tr-TR" sz="2800" b="1" dirty="0" err="1"/>
              <a:t>Algorithms</a:t>
            </a:r>
            <a:r>
              <a:rPr lang="tr-TR" sz="2800" b="1" dirty="0"/>
              <a:t>): </a:t>
            </a:r>
            <a:r>
              <a:rPr lang="tr-TR" sz="2800" dirty="0"/>
              <a:t>Genetik algoritma, bilgisayarların sorunları çözmek için rastgele stratejileri denemesine dayanır. </a:t>
            </a:r>
          </a:p>
          <a:p>
            <a:pPr>
              <a:buNone/>
            </a:pPr>
            <a:r>
              <a:rPr lang="tr-TR" sz="2800" dirty="0"/>
              <a:t>Örneğin, bir genetik algoritma,</a:t>
            </a:r>
          </a:p>
          <a:p>
            <a:pPr>
              <a:buNone/>
            </a:pPr>
            <a:r>
              <a:rPr lang="tr-TR" sz="2800" dirty="0"/>
              <a:t>bir robotun en kısa yolunu bulmak için farklı yolları deneyebilir ve en hızlı yolu</a:t>
            </a:r>
          </a:p>
          <a:p>
            <a:pPr>
              <a:buNone/>
            </a:pPr>
            <a:r>
              <a:rPr lang="tr-TR" sz="2800" dirty="0"/>
              <a:t>bulabilir.</a:t>
            </a:r>
          </a:p>
        </p:txBody>
      </p:sp>
      <p:sp>
        <p:nvSpPr>
          <p:cNvPr id="5" name="Slayt Numarası Yer Tutucusu 4">
            <a:extLst>
              <a:ext uri="{FF2B5EF4-FFF2-40B4-BE49-F238E27FC236}">
                <a16:creationId xmlns:a16="http://schemas.microsoft.com/office/drawing/2014/main" id="{B74436B8-A223-31A5-F56C-5027DF10450C}"/>
              </a:ext>
            </a:extLst>
          </p:cNvPr>
          <p:cNvSpPr>
            <a:spLocks noGrp="1"/>
          </p:cNvSpPr>
          <p:nvPr>
            <p:ph type="sldNum" sz="quarter" idx="12"/>
          </p:nvPr>
        </p:nvSpPr>
        <p:spPr/>
        <p:txBody>
          <a:bodyPr rtlCol="0"/>
          <a:lstStyle/>
          <a:p>
            <a:pPr rtl="0"/>
            <a:fld id="{95CBEC59-7FF9-4688-98DF-89832A0C9025}" type="slidenum">
              <a:rPr lang="tr-TR" smtClean="0"/>
              <a:t>23</a:t>
            </a:fld>
            <a:endParaRPr lang="tr-TR" dirty="0"/>
          </a:p>
        </p:txBody>
      </p:sp>
      <p:sp>
        <p:nvSpPr>
          <p:cNvPr id="7" name="Metin Yer Tutucusu 6">
            <a:extLst>
              <a:ext uri="{FF2B5EF4-FFF2-40B4-BE49-F238E27FC236}">
                <a16:creationId xmlns:a16="http://schemas.microsoft.com/office/drawing/2014/main" id="{4CE13B33-6EA0-E2EC-D508-78433DD3C7CD}"/>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3277112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7DB21DF4-18A5-C87F-6F64-9EC8852FF7C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3ABC7E5-3199-12B0-2C39-546BA19F64D5}"/>
              </a:ext>
            </a:extLst>
          </p:cNvPr>
          <p:cNvSpPr>
            <a:spLocks noGrp="1"/>
          </p:cNvSpPr>
          <p:nvPr>
            <p:ph type="title"/>
          </p:nvPr>
        </p:nvSpPr>
        <p:spPr/>
        <p:txBody>
          <a:bodyPr rtlCol="0">
            <a:normAutofit/>
          </a:bodyPr>
          <a:lstStyle/>
          <a:p>
            <a:r>
              <a:rPr lang="tr-TR" dirty="0"/>
              <a:t>Yapay Zeka </a:t>
            </a:r>
            <a:br>
              <a:rPr lang="tr-TR" dirty="0"/>
            </a:br>
            <a:r>
              <a:rPr lang="tr-TR" dirty="0"/>
              <a:t>Alt Dalları</a:t>
            </a:r>
          </a:p>
        </p:txBody>
      </p:sp>
      <p:sp>
        <p:nvSpPr>
          <p:cNvPr id="3" name="İçerik Yer Tutucusu 2">
            <a:extLst>
              <a:ext uri="{FF2B5EF4-FFF2-40B4-BE49-F238E27FC236}">
                <a16:creationId xmlns:a16="http://schemas.microsoft.com/office/drawing/2014/main" id="{B6E3BE9C-AD9D-664C-A088-5B8BA7C0F947}"/>
              </a:ext>
            </a:extLst>
          </p:cNvPr>
          <p:cNvSpPr>
            <a:spLocks noGrp="1"/>
          </p:cNvSpPr>
          <p:nvPr>
            <p:ph idx="1"/>
          </p:nvPr>
        </p:nvSpPr>
        <p:spPr>
          <a:xfrm>
            <a:off x="6400800" y="837334"/>
            <a:ext cx="5672379" cy="5350204"/>
          </a:xfrm>
        </p:spPr>
        <p:txBody>
          <a:bodyPr rtlCol="0">
            <a:noAutofit/>
          </a:bodyPr>
          <a:lstStyle/>
          <a:p>
            <a:r>
              <a:rPr lang="tr-TR" sz="2800" b="1" dirty="0"/>
              <a:t>4. Bulanık Mantık (</a:t>
            </a:r>
            <a:r>
              <a:rPr lang="tr-TR" sz="2800" b="1" dirty="0" err="1"/>
              <a:t>Fuzzy</a:t>
            </a:r>
            <a:r>
              <a:rPr lang="tr-TR" sz="2800" b="1" dirty="0"/>
              <a:t> </a:t>
            </a:r>
            <a:r>
              <a:rPr lang="tr-TR" sz="2800" b="1" dirty="0" err="1"/>
              <a:t>Logic</a:t>
            </a:r>
            <a:r>
              <a:rPr lang="tr-TR" sz="2800" b="1" dirty="0"/>
              <a:t>): </a:t>
            </a:r>
            <a:r>
              <a:rPr lang="tr-TR" sz="2800" dirty="0"/>
              <a:t>Bulanık mantık, sadece "doğru" veya "yanlış" değil, aradaki değerlere izin verir. </a:t>
            </a:r>
          </a:p>
          <a:p>
            <a:r>
              <a:rPr lang="tr-TR" sz="2800" dirty="0"/>
              <a:t>Örneğin, bir termostat, sıcaklığı "çok sıcak," "sıcak, "ılıman," "soğuk," veya "çok soğuk" gibi bulanık terimlerle ifade edebilir. </a:t>
            </a:r>
          </a:p>
          <a:p>
            <a:r>
              <a:rPr lang="tr-TR" sz="2800" dirty="0"/>
              <a:t>Bu, daha hassas kontrol sağlar.</a:t>
            </a:r>
          </a:p>
        </p:txBody>
      </p:sp>
      <p:sp>
        <p:nvSpPr>
          <p:cNvPr id="5" name="Slayt Numarası Yer Tutucusu 4">
            <a:extLst>
              <a:ext uri="{FF2B5EF4-FFF2-40B4-BE49-F238E27FC236}">
                <a16:creationId xmlns:a16="http://schemas.microsoft.com/office/drawing/2014/main" id="{2616706A-5863-EA6D-3999-6520BCA3AD3D}"/>
              </a:ext>
            </a:extLst>
          </p:cNvPr>
          <p:cNvSpPr>
            <a:spLocks noGrp="1"/>
          </p:cNvSpPr>
          <p:nvPr>
            <p:ph type="sldNum" sz="quarter" idx="12"/>
          </p:nvPr>
        </p:nvSpPr>
        <p:spPr/>
        <p:txBody>
          <a:bodyPr rtlCol="0"/>
          <a:lstStyle/>
          <a:p>
            <a:pPr rtl="0"/>
            <a:fld id="{95CBEC59-7FF9-4688-98DF-89832A0C9025}" type="slidenum">
              <a:rPr lang="tr-TR" smtClean="0"/>
              <a:t>24</a:t>
            </a:fld>
            <a:endParaRPr lang="tr-TR" dirty="0"/>
          </a:p>
        </p:txBody>
      </p:sp>
      <p:sp>
        <p:nvSpPr>
          <p:cNvPr id="7" name="Metin Yer Tutucusu 6">
            <a:extLst>
              <a:ext uri="{FF2B5EF4-FFF2-40B4-BE49-F238E27FC236}">
                <a16:creationId xmlns:a16="http://schemas.microsoft.com/office/drawing/2014/main" id="{F28D8E6B-6A8A-E920-2A02-D0762744270B}"/>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3140139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AD6DAB7F-B4AC-10DF-9279-5E5C14FFDC2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1D787A4-E8D5-5D61-A6AE-A9067A4BEEB6}"/>
              </a:ext>
            </a:extLst>
          </p:cNvPr>
          <p:cNvSpPr>
            <a:spLocks noGrp="1"/>
          </p:cNvSpPr>
          <p:nvPr>
            <p:ph type="title"/>
          </p:nvPr>
        </p:nvSpPr>
        <p:spPr/>
        <p:txBody>
          <a:bodyPr rtlCol="0">
            <a:normAutofit/>
          </a:bodyPr>
          <a:lstStyle/>
          <a:p>
            <a:r>
              <a:rPr lang="tr-TR" dirty="0"/>
              <a:t>Yapay Zeka </a:t>
            </a:r>
            <a:br>
              <a:rPr lang="tr-TR" dirty="0"/>
            </a:br>
            <a:r>
              <a:rPr lang="tr-TR" dirty="0"/>
              <a:t>Alt Dalları</a:t>
            </a:r>
          </a:p>
        </p:txBody>
      </p:sp>
      <p:sp>
        <p:nvSpPr>
          <p:cNvPr id="3" name="İçerik Yer Tutucusu 2">
            <a:extLst>
              <a:ext uri="{FF2B5EF4-FFF2-40B4-BE49-F238E27FC236}">
                <a16:creationId xmlns:a16="http://schemas.microsoft.com/office/drawing/2014/main" id="{2712D2EB-D5B4-F7C1-76B1-B5931C58DA2D}"/>
              </a:ext>
            </a:extLst>
          </p:cNvPr>
          <p:cNvSpPr>
            <a:spLocks noGrp="1"/>
          </p:cNvSpPr>
          <p:nvPr>
            <p:ph idx="1"/>
          </p:nvPr>
        </p:nvSpPr>
        <p:spPr>
          <a:xfrm>
            <a:off x="6400800" y="837334"/>
            <a:ext cx="5672379" cy="5350204"/>
          </a:xfrm>
        </p:spPr>
        <p:txBody>
          <a:bodyPr rtlCol="0">
            <a:noAutofit/>
          </a:bodyPr>
          <a:lstStyle/>
          <a:p>
            <a:r>
              <a:rPr lang="tr-TR" sz="2800" b="1"/>
              <a:t>5. Yapay Sinir Ağları (Artificial Neural Networks - ANN): </a:t>
            </a:r>
          </a:p>
          <a:p>
            <a:r>
              <a:rPr lang="tr-TR" sz="2800"/>
              <a:t>Yapay sinir ağları, bilgisayarların düşünme ve karar verme işlemlerini taklit eden matematiksel yapılar kullanır. </a:t>
            </a:r>
          </a:p>
          <a:p>
            <a:r>
              <a:rPr lang="tr-TR" sz="2800"/>
              <a:t>Örneğin, bir yapay sinir ağı, sayıları toplamak gibi basit bir matematik işlemi öğrenebilir.</a:t>
            </a:r>
            <a:endParaRPr lang="tr-TR" sz="2800" dirty="0"/>
          </a:p>
        </p:txBody>
      </p:sp>
      <p:sp>
        <p:nvSpPr>
          <p:cNvPr id="5" name="Slayt Numarası Yer Tutucusu 4">
            <a:extLst>
              <a:ext uri="{FF2B5EF4-FFF2-40B4-BE49-F238E27FC236}">
                <a16:creationId xmlns:a16="http://schemas.microsoft.com/office/drawing/2014/main" id="{3E5480D1-AA91-2ABC-2973-34731BE0B4F4}"/>
              </a:ext>
            </a:extLst>
          </p:cNvPr>
          <p:cNvSpPr>
            <a:spLocks noGrp="1"/>
          </p:cNvSpPr>
          <p:nvPr>
            <p:ph type="sldNum" sz="quarter" idx="12"/>
          </p:nvPr>
        </p:nvSpPr>
        <p:spPr/>
        <p:txBody>
          <a:bodyPr rtlCol="0"/>
          <a:lstStyle/>
          <a:p>
            <a:pPr rtl="0"/>
            <a:fld id="{95CBEC59-7FF9-4688-98DF-89832A0C9025}" type="slidenum">
              <a:rPr lang="tr-TR" smtClean="0"/>
              <a:t>25</a:t>
            </a:fld>
            <a:endParaRPr lang="tr-TR" dirty="0"/>
          </a:p>
        </p:txBody>
      </p:sp>
      <p:sp>
        <p:nvSpPr>
          <p:cNvPr id="7" name="Metin Yer Tutucusu 6">
            <a:extLst>
              <a:ext uri="{FF2B5EF4-FFF2-40B4-BE49-F238E27FC236}">
                <a16:creationId xmlns:a16="http://schemas.microsoft.com/office/drawing/2014/main" id="{6EED40A8-8CF0-23E8-2D9D-C8937EF94892}"/>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48713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579E7345-CA7F-E112-0FE4-15711521454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A049C58-F66A-5A1D-45EA-0A36E6C4DC16}"/>
              </a:ext>
            </a:extLst>
          </p:cNvPr>
          <p:cNvSpPr>
            <a:spLocks noGrp="1"/>
          </p:cNvSpPr>
          <p:nvPr>
            <p:ph type="title"/>
          </p:nvPr>
        </p:nvSpPr>
        <p:spPr/>
        <p:txBody>
          <a:bodyPr rtlCol="0">
            <a:normAutofit/>
          </a:bodyPr>
          <a:lstStyle/>
          <a:p>
            <a:r>
              <a:rPr lang="tr-TR" dirty="0"/>
              <a:t>Yapay Zeka </a:t>
            </a:r>
            <a:br>
              <a:rPr lang="tr-TR" dirty="0"/>
            </a:br>
            <a:r>
              <a:rPr lang="tr-TR" dirty="0"/>
              <a:t>Alt Dalları</a:t>
            </a:r>
          </a:p>
        </p:txBody>
      </p:sp>
      <p:sp>
        <p:nvSpPr>
          <p:cNvPr id="3" name="İçerik Yer Tutucusu 2">
            <a:extLst>
              <a:ext uri="{FF2B5EF4-FFF2-40B4-BE49-F238E27FC236}">
                <a16:creationId xmlns:a16="http://schemas.microsoft.com/office/drawing/2014/main" id="{C6603642-7434-E7B4-D8F9-813858BF48ED}"/>
              </a:ext>
            </a:extLst>
          </p:cNvPr>
          <p:cNvSpPr>
            <a:spLocks noGrp="1"/>
          </p:cNvSpPr>
          <p:nvPr>
            <p:ph idx="1"/>
          </p:nvPr>
        </p:nvSpPr>
        <p:spPr>
          <a:xfrm>
            <a:off x="6400800" y="837334"/>
            <a:ext cx="5672379" cy="5350204"/>
          </a:xfrm>
        </p:spPr>
        <p:txBody>
          <a:bodyPr rtlCol="0">
            <a:noAutofit/>
          </a:bodyPr>
          <a:lstStyle/>
          <a:p>
            <a:r>
              <a:rPr lang="tr-TR" sz="2800" b="1" dirty="0"/>
              <a:t>6. Uzman Sistemler (</a:t>
            </a:r>
            <a:r>
              <a:rPr lang="tr-TR" sz="2800" b="1" dirty="0" err="1"/>
              <a:t>Expert</a:t>
            </a:r>
            <a:r>
              <a:rPr lang="tr-TR" sz="2800" b="1" dirty="0"/>
              <a:t> </a:t>
            </a:r>
            <a:r>
              <a:rPr lang="tr-TR" sz="2800" b="1" dirty="0" err="1"/>
              <a:t>Systems</a:t>
            </a:r>
            <a:r>
              <a:rPr lang="tr-TR" sz="2800" b="1" dirty="0"/>
              <a:t>)</a:t>
            </a:r>
          </a:p>
          <a:p>
            <a:r>
              <a:rPr lang="tr-TR" sz="2800" b="1" dirty="0"/>
              <a:t>Tanım:</a:t>
            </a:r>
            <a:br>
              <a:rPr lang="tr-TR" sz="2800" dirty="0"/>
            </a:br>
            <a:r>
              <a:rPr lang="tr-TR" sz="2800" dirty="0"/>
              <a:t>Belirli bir alanda uzman bilgisiyle donatılmış ve mantık kurallarına göre karar verebilen sistemlerdir.</a:t>
            </a:r>
          </a:p>
          <a:p>
            <a:r>
              <a:rPr lang="tr-TR" sz="2800" b="1" dirty="0"/>
              <a:t>Uygulamalar:</a:t>
            </a:r>
            <a:br>
              <a:rPr lang="tr-TR" sz="2800" dirty="0"/>
            </a:br>
            <a:r>
              <a:rPr lang="tr-TR" sz="2800" dirty="0"/>
              <a:t>Tıp teşhis sistemleri, mühendislik karar destek sistemleri.</a:t>
            </a:r>
          </a:p>
        </p:txBody>
      </p:sp>
      <p:sp>
        <p:nvSpPr>
          <p:cNvPr id="5" name="Slayt Numarası Yer Tutucusu 4">
            <a:extLst>
              <a:ext uri="{FF2B5EF4-FFF2-40B4-BE49-F238E27FC236}">
                <a16:creationId xmlns:a16="http://schemas.microsoft.com/office/drawing/2014/main" id="{6DABAACF-8843-261A-99B2-9C86C16D7566}"/>
              </a:ext>
            </a:extLst>
          </p:cNvPr>
          <p:cNvSpPr>
            <a:spLocks noGrp="1"/>
          </p:cNvSpPr>
          <p:nvPr>
            <p:ph type="sldNum" sz="quarter" idx="12"/>
          </p:nvPr>
        </p:nvSpPr>
        <p:spPr/>
        <p:txBody>
          <a:bodyPr rtlCol="0"/>
          <a:lstStyle/>
          <a:p>
            <a:pPr rtl="0"/>
            <a:fld id="{95CBEC59-7FF9-4688-98DF-89832A0C9025}" type="slidenum">
              <a:rPr lang="tr-TR" smtClean="0"/>
              <a:t>26</a:t>
            </a:fld>
            <a:endParaRPr lang="tr-TR" dirty="0"/>
          </a:p>
        </p:txBody>
      </p:sp>
      <p:sp>
        <p:nvSpPr>
          <p:cNvPr id="7" name="Metin Yer Tutucusu 6">
            <a:extLst>
              <a:ext uri="{FF2B5EF4-FFF2-40B4-BE49-F238E27FC236}">
                <a16:creationId xmlns:a16="http://schemas.microsoft.com/office/drawing/2014/main" id="{225AEDD6-8000-F4D4-ADFC-6991D71B4102}"/>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1640010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CF85DC05-CECD-9802-E2AD-B6312DD79CC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1121ABC-6D82-F61B-BAD4-3D76A82AC9C4}"/>
              </a:ext>
            </a:extLst>
          </p:cNvPr>
          <p:cNvSpPr>
            <a:spLocks noGrp="1"/>
          </p:cNvSpPr>
          <p:nvPr>
            <p:ph type="title"/>
          </p:nvPr>
        </p:nvSpPr>
        <p:spPr/>
        <p:txBody>
          <a:bodyPr rtlCol="0">
            <a:normAutofit/>
          </a:bodyPr>
          <a:lstStyle/>
          <a:p>
            <a:r>
              <a:rPr lang="tr-TR" dirty="0"/>
              <a:t>Yapay Zeka </a:t>
            </a:r>
            <a:br>
              <a:rPr lang="tr-TR" dirty="0"/>
            </a:br>
            <a:r>
              <a:rPr lang="tr-TR" dirty="0"/>
              <a:t>Alt Dalları</a:t>
            </a:r>
          </a:p>
        </p:txBody>
      </p:sp>
      <p:sp>
        <p:nvSpPr>
          <p:cNvPr id="3" name="İçerik Yer Tutucusu 2">
            <a:extLst>
              <a:ext uri="{FF2B5EF4-FFF2-40B4-BE49-F238E27FC236}">
                <a16:creationId xmlns:a16="http://schemas.microsoft.com/office/drawing/2014/main" id="{048C8899-46F4-71EF-B976-35CF713666AF}"/>
              </a:ext>
            </a:extLst>
          </p:cNvPr>
          <p:cNvSpPr>
            <a:spLocks noGrp="1"/>
          </p:cNvSpPr>
          <p:nvPr>
            <p:ph idx="1"/>
          </p:nvPr>
        </p:nvSpPr>
        <p:spPr>
          <a:xfrm>
            <a:off x="6400800" y="837334"/>
            <a:ext cx="5672379" cy="5350204"/>
          </a:xfrm>
        </p:spPr>
        <p:txBody>
          <a:bodyPr rtlCol="0">
            <a:noAutofit/>
          </a:bodyPr>
          <a:lstStyle/>
          <a:p>
            <a:r>
              <a:rPr lang="tr-TR" sz="2800" b="1" dirty="0"/>
              <a:t>7. Bilgi Temsili ve Akıl Yürütme (Knowledge </a:t>
            </a:r>
            <a:r>
              <a:rPr lang="tr-TR" sz="2800" b="1" dirty="0" err="1"/>
              <a:t>Representation</a:t>
            </a:r>
            <a:r>
              <a:rPr lang="tr-TR" sz="2800" b="1" dirty="0"/>
              <a:t> &amp; </a:t>
            </a:r>
            <a:r>
              <a:rPr lang="tr-TR" sz="2800" b="1" dirty="0" err="1"/>
              <a:t>Reasoning</a:t>
            </a:r>
            <a:r>
              <a:rPr lang="tr-TR" sz="2800" b="1" dirty="0"/>
              <a:t>)</a:t>
            </a:r>
          </a:p>
          <a:p>
            <a:r>
              <a:rPr lang="tr-TR" sz="2800" b="1" dirty="0"/>
              <a:t>Tanım:</a:t>
            </a:r>
            <a:br>
              <a:rPr lang="tr-TR" sz="2800" dirty="0"/>
            </a:br>
            <a:r>
              <a:rPr lang="tr-TR" sz="2800" dirty="0"/>
              <a:t>Bilgiyi mantıksal yapılarla temsil edip, bu bilgilerden yeni sonuçlar çıkarma sürecidir.</a:t>
            </a:r>
          </a:p>
          <a:p>
            <a:r>
              <a:rPr lang="tr-TR" sz="2800" b="1" dirty="0"/>
              <a:t>Uygulamalar:</a:t>
            </a:r>
            <a:br>
              <a:rPr lang="tr-TR" sz="2800" dirty="0"/>
            </a:br>
            <a:r>
              <a:rPr lang="tr-TR" sz="2800" dirty="0"/>
              <a:t>Otomatik çıkarım sistemleri, yapay zekâ destekli mantıksal karar sistemleri.</a:t>
            </a:r>
          </a:p>
        </p:txBody>
      </p:sp>
      <p:sp>
        <p:nvSpPr>
          <p:cNvPr id="5" name="Slayt Numarası Yer Tutucusu 4">
            <a:extLst>
              <a:ext uri="{FF2B5EF4-FFF2-40B4-BE49-F238E27FC236}">
                <a16:creationId xmlns:a16="http://schemas.microsoft.com/office/drawing/2014/main" id="{921A2772-5552-FD28-F4D7-72FD26E97472}"/>
              </a:ext>
            </a:extLst>
          </p:cNvPr>
          <p:cNvSpPr>
            <a:spLocks noGrp="1"/>
          </p:cNvSpPr>
          <p:nvPr>
            <p:ph type="sldNum" sz="quarter" idx="12"/>
          </p:nvPr>
        </p:nvSpPr>
        <p:spPr/>
        <p:txBody>
          <a:bodyPr rtlCol="0"/>
          <a:lstStyle/>
          <a:p>
            <a:pPr rtl="0"/>
            <a:fld id="{95CBEC59-7FF9-4688-98DF-89832A0C9025}" type="slidenum">
              <a:rPr lang="tr-TR" smtClean="0"/>
              <a:t>27</a:t>
            </a:fld>
            <a:endParaRPr lang="tr-TR" dirty="0"/>
          </a:p>
        </p:txBody>
      </p:sp>
      <p:sp>
        <p:nvSpPr>
          <p:cNvPr id="7" name="Metin Yer Tutucusu 6">
            <a:extLst>
              <a:ext uri="{FF2B5EF4-FFF2-40B4-BE49-F238E27FC236}">
                <a16:creationId xmlns:a16="http://schemas.microsoft.com/office/drawing/2014/main" id="{E75FB291-0E3A-0854-B14F-75E398676CE3}"/>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3773589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51BC5D4D-2BC9-221B-E7C7-A8E41E63E8D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AF951EB-089D-FC20-8A62-B45CC6468A8B}"/>
              </a:ext>
            </a:extLst>
          </p:cNvPr>
          <p:cNvSpPr>
            <a:spLocks noGrp="1"/>
          </p:cNvSpPr>
          <p:nvPr>
            <p:ph type="title"/>
          </p:nvPr>
        </p:nvSpPr>
        <p:spPr/>
        <p:txBody>
          <a:bodyPr rtlCol="0">
            <a:normAutofit/>
          </a:bodyPr>
          <a:lstStyle/>
          <a:p>
            <a:r>
              <a:rPr lang="tr-TR" dirty="0"/>
              <a:t>Yapay Zeka </a:t>
            </a:r>
            <a:br>
              <a:rPr lang="tr-TR" dirty="0"/>
            </a:br>
            <a:r>
              <a:rPr lang="tr-TR" dirty="0"/>
              <a:t>Alt Dalları</a:t>
            </a:r>
          </a:p>
        </p:txBody>
      </p:sp>
      <p:sp>
        <p:nvSpPr>
          <p:cNvPr id="3" name="İçerik Yer Tutucusu 2">
            <a:extLst>
              <a:ext uri="{FF2B5EF4-FFF2-40B4-BE49-F238E27FC236}">
                <a16:creationId xmlns:a16="http://schemas.microsoft.com/office/drawing/2014/main" id="{09323990-1245-5912-ED06-1971E54E80D7}"/>
              </a:ext>
            </a:extLst>
          </p:cNvPr>
          <p:cNvSpPr>
            <a:spLocks noGrp="1"/>
          </p:cNvSpPr>
          <p:nvPr>
            <p:ph idx="1"/>
          </p:nvPr>
        </p:nvSpPr>
        <p:spPr>
          <a:xfrm>
            <a:off x="6400800" y="837334"/>
            <a:ext cx="5672379" cy="5350204"/>
          </a:xfrm>
        </p:spPr>
        <p:txBody>
          <a:bodyPr rtlCol="0">
            <a:noAutofit/>
          </a:bodyPr>
          <a:lstStyle/>
          <a:p>
            <a:r>
              <a:rPr lang="tr-TR" sz="2800" b="1" dirty="0"/>
              <a:t>8. Planlama ve Karar Verme (Planning </a:t>
            </a:r>
            <a:r>
              <a:rPr lang="tr-TR" sz="2800" b="1" dirty="0" err="1"/>
              <a:t>and</a:t>
            </a:r>
            <a:r>
              <a:rPr lang="tr-TR" sz="2800" b="1" dirty="0"/>
              <a:t> </a:t>
            </a:r>
            <a:r>
              <a:rPr lang="tr-TR" sz="2800" b="1" dirty="0" err="1"/>
              <a:t>Decision</a:t>
            </a:r>
            <a:r>
              <a:rPr lang="tr-TR" sz="2800" b="1" dirty="0"/>
              <a:t> </a:t>
            </a:r>
            <a:r>
              <a:rPr lang="tr-TR" sz="2800" b="1" dirty="0" err="1"/>
              <a:t>Making</a:t>
            </a:r>
            <a:r>
              <a:rPr lang="tr-TR" sz="2800" b="1" dirty="0"/>
              <a:t>)</a:t>
            </a:r>
          </a:p>
          <a:p>
            <a:r>
              <a:rPr lang="tr-TR" sz="2800" b="1" dirty="0"/>
              <a:t>Tanım:</a:t>
            </a:r>
            <a:br>
              <a:rPr lang="tr-TR" sz="2800" dirty="0"/>
            </a:br>
            <a:r>
              <a:rPr lang="tr-TR" sz="2800" dirty="0"/>
              <a:t>Belirli hedeflere ulaşmak için en uygun yolun belirlenmesini sağlar.</a:t>
            </a:r>
          </a:p>
          <a:p>
            <a:r>
              <a:rPr lang="tr-TR" sz="2800" b="1" dirty="0"/>
              <a:t>Uygulamalar:</a:t>
            </a:r>
            <a:br>
              <a:rPr lang="tr-TR" sz="2800" dirty="0"/>
            </a:br>
            <a:r>
              <a:rPr lang="tr-TR" sz="2800" dirty="0"/>
              <a:t>Robotların görev planlaması, yapay oyuncular (oyunlarda), lojistik optimizasyon.</a:t>
            </a:r>
          </a:p>
        </p:txBody>
      </p:sp>
      <p:sp>
        <p:nvSpPr>
          <p:cNvPr id="5" name="Slayt Numarası Yer Tutucusu 4">
            <a:extLst>
              <a:ext uri="{FF2B5EF4-FFF2-40B4-BE49-F238E27FC236}">
                <a16:creationId xmlns:a16="http://schemas.microsoft.com/office/drawing/2014/main" id="{C2E731FD-DE26-FFE8-78E6-E15CBF847DD1}"/>
              </a:ext>
            </a:extLst>
          </p:cNvPr>
          <p:cNvSpPr>
            <a:spLocks noGrp="1"/>
          </p:cNvSpPr>
          <p:nvPr>
            <p:ph type="sldNum" sz="quarter" idx="12"/>
          </p:nvPr>
        </p:nvSpPr>
        <p:spPr/>
        <p:txBody>
          <a:bodyPr rtlCol="0"/>
          <a:lstStyle/>
          <a:p>
            <a:pPr rtl="0"/>
            <a:fld id="{95CBEC59-7FF9-4688-98DF-89832A0C9025}" type="slidenum">
              <a:rPr lang="tr-TR" smtClean="0"/>
              <a:t>28</a:t>
            </a:fld>
            <a:endParaRPr lang="tr-TR" dirty="0"/>
          </a:p>
        </p:txBody>
      </p:sp>
      <p:sp>
        <p:nvSpPr>
          <p:cNvPr id="7" name="Metin Yer Tutucusu 6">
            <a:extLst>
              <a:ext uri="{FF2B5EF4-FFF2-40B4-BE49-F238E27FC236}">
                <a16:creationId xmlns:a16="http://schemas.microsoft.com/office/drawing/2014/main" id="{E0A375F9-997F-2410-8947-F37AD850FD2F}"/>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2276906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3EF5B9D7-7EEB-DA6D-49B3-F8CF2F8A734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98521F9-BEB9-BE17-D192-6A3EC0B91A93}"/>
              </a:ext>
            </a:extLst>
          </p:cNvPr>
          <p:cNvSpPr>
            <a:spLocks noGrp="1"/>
          </p:cNvSpPr>
          <p:nvPr>
            <p:ph type="title"/>
          </p:nvPr>
        </p:nvSpPr>
        <p:spPr/>
        <p:txBody>
          <a:bodyPr rtlCol="0">
            <a:normAutofit/>
          </a:bodyPr>
          <a:lstStyle/>
          <a:p>
            <a:r>
              <a:rPr lang="tr-TR" dirty="0"/>
              <a:t>Yapay Zeka </a:t>
            </a:r>
            <a:br>
              <a:rPr lang="tr-TR" dirty="0"/>
            </a:br>
            <a:r>
              <a:rPr lang="tr-TR" dirty="0"/>
              <a:t>Alt Dalları</a:t>
            </a:r>
          </a:p>
        </p:txBody>
      </p:sp>
      <p:sp>
        <p:nvSpPr>
          <p:cNvPr id="3" name="İçerik Yer Tutucusu 2">
            <a:extLst>
              <a:ext uri="{FF2B5EF4-FFF2-40B4-BE49-F238E27FC236}">
                <a16:creationId xmlns:a16="http://schemas.microsoft.com/office/drawing/2014/main" id="{E77C864B-2BF6-53FE-B910-B4DB002F8D8A}"/>
              </a:ext>
            </a:extLst>
          </p:cNvPr>
          <p:cNvSpPr>
            <a:spLocks noGrp="1"/>
          </p:cNvSpPr>
          <p:nvPr>
            <p:ph idx="1"/>
          </p:nvPr>
        </p:nvSpPr>
        <p:spPr>
          <a:xfrm>
            <a:off x="6400800" y="837334"/>
            <a:ext cx="5672379" cy="5350204"/>
          </a:xfrm>
        </p:spPr>
        <p:txBody>
          <a:bodyPr rtlCol="0">
            <a:noAutofit/>
          </a:bodyPr>
          <a:lstStyle/>
          <a:p>
            <a:r>
              <a:rPr lang="tr-TR" sz="2800" b="1" dirty="0"/>
              <a:t>9. Evrimsel Algoritmalar (</a:t>
            </a:r>
            <a:r>
              <a:rPr lang="tr-TR" sz="2800" b="1" dirty="0" err="1"/>
              <a:t>Evolutionary</a:t>
            </a:r>
            <a:r>
              <a:rPr lang="tr-TR" sz="2800" b="1" dirty="0"/>
              <a:t> </a:t>
            </a:r>
            <a:r>
              <a:rPr lang="tr-TR" sz="2800" b="1" dirty="0" err="1"/>
              <a:t>Algorithms</a:t>
            </a:r>
            <a:r>
              <a:rPr lang="tr-TR" sz="2800" b="1" dirty="0"/>
              <a:t>)</a:t>
            </a:r>
          </a:p>
          <a:p>
            <a:r>
              <a:rPr lang="tr-TR" sz="2800" b="1" dirty="0"/>
              <a:t>Tanım:</a:t>
            </a:r>
            <a:br>
              <a:rPr lang="tr-TR" sz="2800" dirty="0"/>
            </a:br>
            <a:r>
              <a:rPr lang="tr-TR" sz="2800" dirty="0"/>
              <a:t>Doğal seçilim ve genetik süreçleri taklit ederek en iyi çözümü bulmaya çalışan algoritmalardır.</a:t>
            </a:r>
          </a:p>
          <a:p>
            <a:r>
              <a:rPr lang="tr-TR" sz="2800" b="1" dirty="0"/>
              <a:t>Uygulamalar:</a:t>
            </a:r>
            <a:br>
              <a:rPr lang="tr-TR" sz="2800" dirty="0"/>
            </a:br>
            <a:r>
              <a:rPr lang="tr-TR" sz="2800" dirty="0"/>
              <a:t>Optimizasyon problemleri, yapay yaşam simülasyonları.</a:t>
            </a:r>
          </a:p>
        </p:txBody>
      </p:sp>
      <p:sp>
        <p:nvSpPr>
          <p:cNvPr id="5" name="Slayt Numarası Yer Tutucusu 4">
            <a:extLst>
              <a:ext uri="{FF2B5EF4-FFF2-40B4-BE49-F238E27FC236}">
                <a16:creationId xmlns:a16="http://schemas.microsoft.com/office/drawing/2014/main" id="{ACFB41A9-5938-8D74-9759-40BB3187684D}"/>
              </a:ext>
            </a:extLst>
          </p:cNvPr>
          <p:cNvSpPr>
            <a:spLocks noGrp="1"/>
          </p:cNvSpPr>
          <p:nvPr>
            <p:ph type="sldNum" sz="quarter" idx="12"/>
          </p:nvPr>
        </p:nvSpPr>
        <p:spPr/>
        <p:txBody>
          <a:bodyPr rtlCol="0"/>
          <a:lstStyle/>
          <a:p>
            <a:pPr rtl="0"/>
            <a:fld id="{95CBEC59-7FF9-4688-98DF-89832A0C9025}" type="slidenum">
              <a:rPr lang="tr-TR" smtClean="0"/>
              <a:t>29</a:t>
            </a:fld>
            <a:endParaRPr lang="tr-TR" dirty="0"/>
          </a:p>
        </p:txBody>
      </p:sp>
      <p:sp>
        <p:nvSpPr>
          <p:cNvPr id="7" name="Metin Yer Tutucusu 6">
            <a:extLst>
              <a:ext uri="{FF2B5EF4-FFF2-40B4-BE49-F238E27FC236}">
                <a16:creationId xmlns:a16="http://schemas.microsoft.com/office/drawing/2014/main" id="{C362F037-AE3A-202F-1781-0F719E893536}"/>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108272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AC75E2-C7E9-4CDE-A3E7-DB7E770B97E4}"/>
              </a:ext>
            </a:extLst>
          </p:cNvPr>
          <p:cNvSpPr>
            <a:spLocks noGrp="1"/>
          </p:cNvSpPr>
          <p:nvPr>
            <p:ph type="title"/>
          </p:nvPr>
        </p:nvSpPr>
        <p:spPr/>
        <p:txBody>
          <a:bodyPr rtlCol="0"/>
          <a:lstStyle/>
          <a:p>
            <a:pPr rtl="0"/>
            <a:r>
              <a:rPr lang="tr-TR" dirty="0"/>
              <a:t>YAPAY ZEKA NEDİR?</a:t>
            </a:r>
          </a:p>
        </p:txBody>
      </p:sp>
      <p:sp>
        <p:nvSpPr>
          <p:cNvPr id="3" name="İçerik Yer Tutucusu 2">
            <a:extLst>
              <a:ext uri="{FF2B5EF4-FFF2-40B4-BE49-F238E27FC236}">
                <a16:creationId xmlns:a16="http://schemas.microsoft.com/office/drawing/2014/main" id="{D5F2D16A-183F-4A38-8872-766FA01EA75F}"/>
              </a:ext>
            </a:extLst>
          </p:cNvPr>
          <p:cNvSpPr>
            <a:spLocks noGrp="1"/>
          </p:cNvSpPr>
          <p:nvPr>
            <p:ph idx="1"/>
          </p:nvPr>
        </p:nvSpPr>
        <p:spPr>
          <a:xfrm>
            <a:off x="6400800" y="837334"/>
            <a:ext cx="5672379" cy="5350204"/>
          </a:xfrm>
        </p:spPr>
        <p:txBody>
          <a:bodyPr rtlCol="0">
            <a:noAutofit/>
          </a:bodyPr>
          <a:lstStyle/>
          <a:p>
            <a:r>
              <a:rPr lang="tr-TR" sz="2400"/>
              <a:t>Bu</a:t>
            </a:r>
            <a:r>
              <a:rPr lang="tr-TR" sz="2400" dirty="0"/>
              <a:t>, öğrenme, problem çözme, tahmin yapma, dil işleme ve görsel algılama gibi çeşitli görevleri yerine getirme yeteneği kazandırmayı amaçlar. </a:t>
            </a:r>
          </a:p>
          <a:p>
            <a:r>
              <a:rPr lang="tr-TR" sz="2400" dirty="0"/>
              <a:t>YZ, veri analizi, otomasyon, robotik, dil çevirisi ve daha birçok alanda kullanılır ve birçok sektörde büyük etkiler yaratır.</a:t>
            </a:r>
          </a:p>
        </p:txBody>
      </p:sp>
      <p:sp>
        <p:nvSpPr>
          <p:cNvPr id="5" name="Slayt Numarası Yer Tutucusu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rtlCol="0"/>
          <a:lstStyle/>
          <a:p>
            <a:pPr rtl="0"/>
            <a:fld id="{95CBEC59-7FF9-4688-98DF-89832A0C9025}" type="slidenum">
              <a:rPr lang="tr-TR" smtClean="0"/>
              <a:t>3</a:t>
            </a:fld>
            <a:endParaRPr lang="tr-TR" dirty="0"/>
          </a:p>
        </p:txBody>
      </p:sp>
      <p:sp>
        <p:nvSpPr>
          <p:cNvPr id="6" name="Alt Başlık 5">
            <a:extLst>
              <a:ext uri="{FF2B5EF4-FFF2-40B4-BE49-F238E27FC236}">
                <a16:creationId xmlns:a16="http://schemas.microsoft.com/office/drawing/2014/main" id="{09278663-6DFB-48C5-B58E-9F7560421BA7}"/>
              </a:ext>
            </a:extLst>
          </p:cNvPr>
          <p:cNvSpPr>
            <a:spLocks noGrp="1"/>
          </p:cNvSpPr>
          <p:nvPr>
            <p:ph type="subTitle" idx="13"/>
          </p:nvPr>
        </p:nvSpPr>
        <p:spPr/>
        <p:txBody>
          <a:bodyPr rtlCol="0"/>
          <a:lstStyle/>
          <a:p>
            <a:r>
              <a:rPr lang="tr-TR" b="0" dirty="0" err="1"/>
              <a:t>Artificial</a:t>
            </a:r>
            <a:r>
              <a:rPr lang="tr-TR" b="0" dirty="0"/>
              <a:t> </a:t>
            </a:r>
            <a:r>
              <a:rPr lang="tr-TR" b="0" dirty="0" err="1"/>
              <a:t>Intelligence</a:t>
            </a:r>
            <a:r>
              <a:rPr lang="tr-TR" b="0" dirty="0"/>
              <a:t> (AI)</a:t>
            </a:r>
          </a:p>
        </p:txBody>
      </p:sp>
      <p:sp>
        <p:nvSpPr>
          <p:cNvPr id="7" name="Metin Yer Tutucusu 6">
            <a:extLst>
              <a:ext uri="{FF2B5EF4-FFF2-40B4-BE49-F238E27FC236}">
                <a16:creationId xmlns:a16="http://schemas.microsoft.com/office/drawing/2014/main" id="{C4252A41-D1CF-4A54-AC0D-995C22071BB3}"/>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2471990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DD5B971B-61B5-2A4B-EA2C-63DD4A90A3A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D3F129C-9897-26DC-31F4-DB8C7E2F1903}"/>
              </a:ext>
            </a:extLst>
          </p:cNvPr>
          <p:cNvSpPr>
            <a:spLocks noGrp="1"/>
          </p:cNvSpPr>
          <p:nvPr>
            <p:ph type="title"/>
          </p:nvPr>
        </p:nvSpPr>
        <p:spPr/>
        <p:txBody>
          <a:bodyPr rtlCol="0">
            <a:normAutofit/>
          </a:bodyPr>
          <a:lstStyle/>
          <a:p>
            <a:r>
              <a:rPr lang="tr-TR" dirty="0"/>
              <a:t>Yapay Zeka </a:t>
            </a:r>
            <a:br>
              <a:rPr lang="tr-TR" dirty="0"/>
            </a:br>
            <a:r>
              <a:rPr lang="tr-TR" dirty="0"/>
              <a:t>Alt Dalları</a:t>
            </a:r>
          </a:p>
        </p:txBody>
      </p:sp>
      <p:sp>
        <p:nvSpPr>
          <p:cNvPr id="3" name="İçerik Yer Tutucusu 2">
            <a:extLst>
              <a:ext uri="{FF2B5EF4-FFF2-40B4-BE49-F238E27FC236}">
                <a16:creationId xmlns:a16="http://schemas.microsoft.com/office/drawing/2014/main" id="{78D3DE6D-7CF2-5E08-B553-B4B75533358F}"/>
              </a:ext>
            </a:extLst>
          </p:cNvPr>
          <p:cNvSpPr>
            <a:spLocks noGrp="1"/>
          </p:cNvSpPr>
          <p:nvPr>
            <p:ph idx="1"/>
          </p:nvPr>
        </p:nvSpPr>
        <p:spPr>
          <a:xfrm>
            <a:off x="6400800" y="837334"/>
            <a:ext cx="5672379" cy="5350204"/>
          </a:xfrm>
        </p:spPr>
        <p:txBody>
          <a:bodyPr rtlCol="0">
            <a:noAutofit/>
          </a:bodyPr>
          <a:lstStyle/>
          <a:p>
            <a:r>
              <a:rPr lang="tr-TR" sz="2800" b="1" dirty="0"/>
              <a:t>10. Robotik (</a:t>
            </a:r>
            <a:r>
              <a:rPr lang="tr-TR" sz="2800" b="1" dirty="0" err="1"/>
              <a:t>Robotics</a:t>
            </a:r>
            <a:r>
              <a:rPr lang="tr-TR" sz="2800" b="1" dirty="0"/>
              <a:t>)</a:t>
            </a:r>
          </a:p>
          <a:p>
            <a:r>
              <a:rPr lang="tr-TR" sz="2800" b="1" dirty="0"/>
              <a:t>Tanım:</a:t>
            </a:r>
            <a:br>
              <a:rPr lang="tr-TR" sz="2800" dirty="0"/>
            </a:br>
            <a:r>
              <a:rPr lang="tr-TR" sz="2800" dirty="0"/>
              <a:t>Yapay zekâ sistemlerinin fiziksel robotlara entegre edilerek çevreyle etkileşimde bulunması.</a:t>
            </a:r>
          </a:p>
          <a:p>
            <a:r>
              <a:rPr lang="tr-TR" sz="2800" b="1" dirty="0"/>
              <a:t>Uygulamalar:</a:t>
            </a:r>
            <a:br>
              <a:rPr lang="tr-TR" sz="2800" dirty="0"/>
            </a:br>
            <a:r>
              <a:rPr lang="tr-TR" sz="2800" dirty="0"/>
              <a:t>Otonom robotlar, üretim hattı robotları, sağlıkta cerrahi robotlar, </a:t>
            </a:r>
            <a:r>
              <a:rPr lang="tr-TR" sz="2800" dirty="0" err="1"/>
              <a:t>drone'lar</a:t>
            </a:r>
            <a:r>
              <a:rPr lang="tr-TR" sz="2800" dirty="0"/>
              <a:t>.</a:t>
            </a:r>
          </a:p>
        </p:txBody>
      </p:sp>
      <p:sp>
        <p:nvSpPr>
          <p:cNvPr id="5" name="Slayt Numarası Yer Tutucusu 4">
            <a:extLst>
              <a:ext uri="{FF2B5EF4-FFF2-40B4-BE49-F238E27FC236}">
                <a16:creationId xmlns:a16="http://schemas.microsoft.com/office/drawing/2014/main" id="{EB4BF3A9-96C5-8EE5-D5B4-F311251DB89E}"/>
              </a:ext>
            </a:extLst>
          </p:cNvPr>
          <p:cNvSpPr>
            <a:spLocks noGrp="1"/>
          </p:cNvSpPr>
          <p:nvPr>
            <p:ph type="sldNum" sz="quarter" idx="12"/>
          </p:nvPr>
        </p:nvSpPr>
        <p:spPr/>
        <p:txBody>
          <a:bodyPr rtlCol="0"/>
          <a:lstStyle/>
          <a:p>
            <a:pPr rtl="0"/>
            <a:fld id="{95CBEC59-7FF9-4688-98DF-89832A0C9025}" type="slidenum">
              <a:rPr lang="tr-TR" smtClean="0"/>
              <a:t>30</a:t>
            </a:fld>
            <a:endParaRPr lang="tr-TR" dirty="0"/>
          </a:p>
        </p:txBody>
      </p:sp>
      <p:sp>
        <p:nvSpPr>
          <p:cNvPr id="7" name="Metin Yer Tutucusu 6">
            <a:extLst>
              <a:ext uri="{FF2B5EF4-FFF2-40B4-BE49-F238E27FC236}">
                <a16:creationId xmlns:a16="http://schemas.microsoft.com/office/drawing/2014/main" id="{303738E8-6B3F-424B-3DCB-2B971E3A53A9}"/>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645882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75BCE0-C492-45D1-B14B-D698228DC08F}"/>
              </a:ext>
            </a:extLst>
          </p:cNvPr>
          <p:cNvSpPr>
            <a:spLocks noGrp="1"/>
          </p:cNvSpPr>
          <p:nvPr>
            <p:ph type="ctrTitle"/>
          </p:nvPr>
        </p:nvSpPr>
        <p:spPr/>
        <p:txBody>
          <a:bodyPr rtlCol="0"/>
          <a:lstStyle/>
          <a:p>
            <a:pPr rtl="0"/>
            <a:r>
              <a:rPr lang="tr-TR" dirty="0"/>
              <a:t>TEŞEKKÜRLER!</a:t>
            </a:r>
          </a:p>
        </p:txBody>
      </p:sp>
      <p:sp>
        <p:nvSpPr>
          <p:cNvPr id="3" name="Alt Başlık 2">
            <a:extLst>
              <a:ext uri="{FF2B5EF4-FFF2-40B4-BE49-F238E27FC236}">
                <a16:creationId xmlns:a16="http://schemas.microsoft.com/office/drawing/2014/main" id="{29B0ECBC-01F6-45D4-9F4C-FD7E8B5B96A4}"/>
              </a:ext>
            </a:extLst>
          </p:cNvPr>
          <p:cNvSpPr>
            <a:spLocks noGrp="1"/>
          </p:cNvSpPr>
          <p:nvPr>
            <p:ph type="subTitle" idx="1"/>
          </p:nvPr>
        </p:nvSpPr>
        <p:spPr/>
        <p:txBody>
          <a:bodyPr rtlCol="0"/>
          <a:lstStyle/>
          <a:p>
            <a:pPr rtl="0"/>
            <a:r>
              <a:rPr lang="tr-TR" dirty="0"/>
              <a:t>hsengun@mehmetakif.edu.tr</a:t>
            </a:r>
          </a:p>
        </p:txBody>
      </p:sp>
    </p:spTree>
    <p:extLst>
      <p:ext uri="{BB962C8B-B14F-4D97-AF65-F5344CB8AC3E}">
        <p14:creationId xmlns:p14="http://schemas.microsoft.com/office/powerpoint/2010/main" val="36301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17003A35-6549-9C0E-730A-55AD17473D7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0F43548-70DE-A3EA-698C-DB9123062042}"/>
              </a:ext>
            </a:extLst>
          </p:cNvPr>
          <p:cNvSpPr>
            <a:spLocks noGrp="1"/>
          </p:cNvSpPr>
          <p:nvPr>
            <p:ph type="title"/>
          </p:nvPr>
        </p:nvSpPr>
        <p:spPr/>
        <p:txBody>
          <a:bodyPr rtlCol="0">
            <a:normAutofit fontScale="90000"/>
          </a:bodyPr>
          <a:lstStyle/>
          <a:p>
            <a:r>
              <a:rPr lang="tr-TR" dirty="0"/>
              <a:t>Yapay Zeka ile İnsan Zekası Arasındaki Benzerlik ve Farklılıklar?</a:t>
            </a:r>
          </a:p>
        </p:txBody>
      </p:sp>
      <p:sp>
        <p:nvSpPr>
          <p:cNvPr id="3" name="İçerik Yer Tutucusu 2">
            <a:extLst>
              <a:ext uri="{FF2B5EF4-FFF2-40B4-BE49-F238E27FC236}">
                <a16:creationId xmlns:a16="http://schemas.microsoft.com/office/drawing/2014/main" id="{C9CC524A-3BA6-620E-41F7-FDE7D1BA8E82}"/>
              </a:ext>
            </a:extLst>
          </p:cNvPr>
          <p:cNvSpPr>
            <a:spLocks noGrp="1"/>
          </p:cNvSpPr>
          <p:nvPr>
            <p:ph idx="1"/>
          </p:nvPr>
        </p:nvSpPr>
        <p:spPr>
          <a:xfrm>
            <a:off x="6400800" y="837334"/>
            <a:ext cx="5672379" cy="5350204"/>
          </a:xfrm>
        </p:spPr>
        <p:txBody>
          <a:bodyPr rtlCol="0">
            <a:noAutofit/>
          </a:bodyPr>
          <a:lstStyle/>
          <a:p>
            <a:r>
              <a:rPr lang="tr-TR" sz="2400" b="1" dirty="0"/>
              <a:t>Benzerlikler:</a:t>
            </a:r>
          </a:p>
          <a:p>
            <a:r>
              <a:rPr lang="tr-TR" sz="2400" b="1" dirty="0"/>
              <a:t>Öğrenme Yeteneği: </a:t>
            </a:r>
            <a:r>
              <a:rPr lang="tr-TR" sz="2400" dirty="0"/>
              <a:t>Hem yapay zeka hem de insan zekası, deneyimlerden öğrenme yeteneğine sahiptir. Yapay zeka, veri analizi ve öğrenme algoritmaları aracılığıyla bilgiyi çıkarabilir ve öğrenebilir.</a:t>
            </a:r>
          </a:p>
          <a:p>
            <a:r>
              <a:rPr lang="tr-TR" sz="2400" b="1" dirty="0"/>
              <a:t>Problem Çözme: </a:t>
            </a:r>
            <a:r>
              <a:rPr lang="tr-TR" sz="2400" dirty="0"/>
              <a:t>İnsanlar ve yapay zeka sistemleri karmaşık problemleri analiz edebilir ve çözebilir. Her iki taraf da problem çözme yeteneğine sahiptir.</a:t>
            </a:r>
          </a:p>
        </p:txBody>
      </p:sp>
      <p:sp>
        <p:nvSpPr>
          <p:cNvPr id="5" name="Slayt Numarası Yer Tutucusu 4">
            <a:extLst>
              <a:ext uri="{FF2B5EF4-FFF2-40B4-BE49-F238E27FC236}">
                <a16:creationId xmlns:a16="http://schemas.microsoft.com/office/drawing/2014/main" id="{8AE27D69-6F6C-3BE8-E1A0-A43C36F5E168}"/>
              </a:ext>
            </a:extLst>
          </p:cNvPr>
          <p:cNvSpPr>
            <a:spLocks noGrp="1"/>
          </p:cNvSpPr>
          <p:nvPr>
            <p:ph type="sldNum" sz="quarter" idx="12"/>
          </p:nvPr>
        </p:nvSpPr>
        <p:spPr/>
        <p:txBody>
          <a:bodyPr rtlCol="0"/>
          <a:lstStyle/>
          <a:p>
            <a:pPr rtl="0"/>
            <a:fld id="{95CBEC59-7FF9-4688-98DF-89832A0C9025}" type="slidenum">
              <a:rPr lang="tr-TR" smtClean="0"/>
              <a:t>4</a:t>
            </a:fld>
            <a:endParaRPr lang="tr-TR" dirty="0"/>
          </a:p>
        </p:txBody>
      </p:sp>
      <p:sp>
        <p:nvSpPr>
          <p:cNvPr id="7" name="Metin Yer Tutucusu 6">
            <a:extLst>
              <a:ext uri="{FF2B5EF4-FFF2-40B4-BE49-F238E27FC236}">
                <a16:creationId xmlns:a16="http://schemas.microsoft.com/office/drawing/2014/main" id="{9E65E7BB-990E-C33F-4389-415E0B6AB46F}"/>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1768544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7350BE35-817A-0BFB-D7EF-2DB077D08EB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C953F0F-1C34-298E-ECA9-C04AF5772B2C}"/>
              </a:ext>
            </a:extLst>
          </p:cNvPr>
          <p:cNvSpPr>
            <a:spLocks noGrp="1"/>
          </p:cNvSpPr>
          <p:nvPr>
            <p:ph type="title"/>
          </p:nvPr>
        </p:nvSpPr>
        <p:spPr/>
        <p:txBody>
          <a:bodyPr rtlCol="0">
            <a:normAutofit fontScale="90000"/>
          </a:bodyPr>
          <a:lstStyle/>
          <a:p>
            <a:r>
              <a:rPr lang="tr-TR" dirty="0"/>
              <a:t>Yapay Zeka ile İnsan Zekası Arasındaki Benzerlik ve Farklılıklar?</a:t>
            </a:r>
          </a:p>
        </p:txBody>
      </p:sp>
      <p:sp>
        <p:nvSpPr>
          <p:cNvPr id="3" name="İçerik Yer Tutucusu 2">
            <a:extLst>
              <a:ext uri="{FF2B5EF4-FFF2-40B4-BE49-F238E27FC236}">
                <a16:creationId xmlns:a16="http://schemas.microsoft.com/office/drawing/2014/main" id="{7943146E-22F8-26DB-1AD6-D02337A1FFAF}"/>
              </a:ext>
            </a:extLst>
          </p:cNvPr>
          <p:cNvSpPr>
            <a:spLocks noGrp="1"/>
          </p:cNvSpPr>
          <p:nvPr>
            <p:ph idx="1"/>
          </p:nvPr>
        </p:nvSpPr>
        <p:spPr>
          <a:xfrm>
            <a:off x="6400800" y="837334"/>
            <a:ext cx="5672379" cy="5350204"/>
          </a:xfrm>
        </p:spPr>
        <p:txBody>
          <a:bodyPr rtlCol="0">
            <a:noAutofit/>
          </a:bodyPr>
          <a:lstStyle/>
          <a:p>
            <a:r>
              <a:rPr lang="tr-TR" sz="2400" b="1" dirty="0"/>
              <a:t>Benzerlikler</a:t>
            </a:r>
            <a:r>
              <a:rPr lang="tr-TR" sz="2400" dirty="0"/>
              <a:t>:</a:t>
            </a:r>
          </a:p>
          <a:p>
            <a:r>
              <a:rPr lang="tr-TR" sz="2400" b="1" dirty="0"/>
              <a:t>Adapte Olabilme: </a:t>
            </a:r>
            <a:r>
              <a:rPr lang="tr-TR" sz="2400" dirty="0"/>
              <a:t>İnsanlar ve yapay zeka, değişen koşullara uyum sağlama yeteneğine sahiptir. Yapay zeka, verilerdeki değişikliklere yanıt verebilir ve kendini güncelleyebilir.</a:t>
            </a:r>
          </a:p>
          <a:p>
            <a:r>
              <a:rPr lang="tr-TR" sz="2400" b="1" dirty="0"/>
              <a:t>Dil İşleme: </a:t>
            </a:r>
            <a:r>
              <a:rPr lang="tr-TR" sz="2400" dirty="0"/>
              <a:t>Hem yapay zeka hem de insanlar dil işleme yeteneğine sahiptir. Yapay zeka, doğal dil işleme teknikleri ile metinleri anlayabilir ve cevap verebilir.</a:t>
            </a:r>
          </a:p>
        </p:txBody>
      </p:sp>
      <p:sp>
        <p:nvSpPr>
          <p:cNvPr id="5" name="Slayt Numarası Yer Tutucusu 4">
            <a:extLst>
              <a:ext uri="{FF2B5EF4-FFF2-40B4-BE49-F238E27FC236}">
                <a16:creationId xmlns:a16="http://schemas.microsoft.com/office/drawing/2014/main" id="{16F8DBED-EDFD-4AE4-30B4-6091A187808A}"/>
              </a:ext>
            </a:extLst>
          </p:cNvPr>
          <p:cNvSpPr>
            <a:spLocks noGrp="1"/>
          </p:cNvSpPr>
          <p:nvPr>
            <p:ph type="sldNum" sz="quarter" idx="12"/>
          </p:nvPr>
        </p:nvSpPr>
        <p:spPr/>
        <p:txBody>
          <a:bodyPr rtlCol="0"/>
          <a:lstStyle/>
          <a:p>
            <a:pPr rtl="0"/>
            <a:fld id="{95CBEC59-7FF9-4688-98DF-89832A0C9025}" type="slidenum">
              <a:rPr lang="tr-TR" smtClean="0"/>
              <a:t>5</a:t>
            </a:fld>
            <a:endParaRPr lang="tr-TR" dirty="0"/>
          </a:p>
        </p:txBody>
      </p:sp>
      <p:sp>
        <p:nvSpPr>
          <p:cNvPr id="7" name="Metin Yer Tutucusu 6">
            <a:extLst>
              <a:ext uri="{FF2B5EF4-FFF2-40B4-BE49-F238E27FC236}">
                <a16:creationId xmlns:a16="http://schemas.microsoft.com/office/drawing/2014/main" id="{74A6A859-C823-0E94-B663-CFCFC05DC6C3}"/>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65478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FAEFDEE9-C68C-6B75-3259-86C1E0DCF87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9C1CC5C-9A72-6EA3-FFD0-6BD0892B9DC8}"/>
              </a:ext>
            </a:extLst>
          </p:cNvPr>
          <p:cNvSpPr>
            <a:spLocks noGrp="1"/>
          </p:cNvSpPr>
          <p:nvPr>
            <p:ph type="title"/>
          </p:nvPr>
        </p:nvSpPr>
        <p:spPr/>
        <p:txBody>
          <a:bodyPr rtlCol="0">
            <a:normAutofit fontScale="90000"/>
          </a:bodyPr>
          <a:lstStyle/>
          <a:p>
            <a:r>
              <a:rPr lang="tr-TR" dirty="0"/>
              <a:t>Yapay Zeka ile İnsan Zekası Arasındaki Benzerlik ve Farklılıklar?</a:t>
            </a:r>
          </a:p>
        </p:txBody>
      </p:sp>
      <p:sp>
        <p:nvSpPr>
          <p:cNvPr id="3" name="İçerik Yer Tutucusu 2">
            <a:extLst>
              <a:ext uri="{FF2B5EF4-FFF2-40B4-BE49-F238E27FC236}">
                <a16:creationId xmlns:a16="http://schemas.microsoft.com/office/drawing/2014/main" id="{36605265-A641-0311-EDBF-F27507692661}"/>
              </a:ext>
            </a:extLst>
          </p:cNvPr>
          <p:cNvSpPr>
            <a:spLocks noGrp="1"/>
          </p:cNvSpPr>
          <p:nvPr>
            <p:ph idx="1"/>
          </p:nvPr>
        </p:nvSpPr>
        <p:spPr>
          <a:xfrm>
            <a:off x="6400800" y="837334"/>
            <a:ext cx="5672379" cy="5350204"/>
          </a:xfrm>
        </p:spPr>
        <p:txBody>
          <a:bodyPr rtlCol="0">
            <a:noAutofit/>
          </a:bodyPr>
          <a:lstStyle/>
          <a:p>
            <a:r>
              <a:rPr lang="tr-TR" sz="2400" b="1" dirty="0"/>
              <a:t>Farklılıklar:</a:t>
            </a:r>
          </a:p>
          <a:p>
            <a:r>
              <a:rPr lang="tr-TR" sz="2400" b="1" dirty="0"/>
              <a:t>Duygu ve Bilinç: </a:t>
            </a:r>
            <a:r>
              <a:rPr lang="tr-TR" sz="2400" dirty="0"/>
              <a:t>İnsan zekası, duyguları, bilinci ve öznel deneyimleri içerirken, yapay zeka bu tür özelliklere sahip değildir. Yapay zeka, duygusal zeka veya bilinç sahibi değildir.</a:t>
            </a:r>
          </a:p>
          <a:p>
            <a:r>
              <a:rPr lang="tr-TR" sz="2400" b="1" dirty="0"/>
              <a:t>Yaratıcılık ve Sanat: </a:t>
            </a:r>
            <a:r>
              <a:rPr lang="tr-TR" sz="2400" dirty="0"/>
              <a:t>İnsanlar yaratıcılıkla, sanatla ve estetikle ilişkilendirilen faaliyetlerde mükemmel performans sergileyebilirken, yapay zeka bu tür yaratıcı yeteneklere sahip değildir. Yapay zeka sınırlı bir şekilde veri ve algoritmalarla çalışır.</a:t>
            </a:r>
          </a:p>
        </p:txBody>
      </p:sp>
      <p:sp>
        <p:nvSpPr>
          <p:cNvPr id="5" name="Slayt Numarası Yer Tutucusu 4">
            <a:extLst>
              <a:ext uri="{FF2B5EF4-FFF2-40B4-BE49-F238E27FC236}">
                <a16:creationId xmlns:a16="http://schemas.microsoft.com/office/drawing/2014/main" id="{A7A3B6D2-A49B-E3FF-4712-8BB8958A93BC}"/>
              </a:ext>
            </a:extLst>
          </p:cNvPr>
          <p:cNvSpPr>
            <a:spLocks noGrp="1"/>
          </p:cNvSpPr>
          <p:nvPr>
            <p:ph type="sldNum" sz="quarter" idx="12"/>
          </p:nvPr>
        </p:nvSpPr>
        <p:spPr/>
        <p:txBody>
          <a:bodyPr rtlCol="0"/>
          <a:lstStyle/>
          <a:p>
            <a:pPr rtl="0"/>
            <a:fld id="{95CBEC59-7FF9-4688-98DF-89832A0C9025}" type="slidenum">
              <a:rPr lang="tr-TR" smtClean="0"/>
              <a:t>6</a:t>
            </a:fld>
            <a:endParaRPr lang="tr-TR" dirty="0"/>
          </a:p>
        </p:txBody>
      </p:sp>
      <p:sp>
        <p:nvSpPr>
          <p:cNvPr id="7" name="Metin Yer Tutucusu 6">
            <a:extLst>
              <a:ext uri="{FF2B5EF4-FFF2-40B4-BE49-F238E27FC236}">
                <a16:creationId xmlns:a16="http://schemas.microsoft.com/office/drawing/2014/main" id="{4C521F96-F0E8-0EDD-DB42-F8589FF5A89C}"/>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2819425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32A55A9D-4F34-92C0-7AAD-021AEA550F6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799A866-2BF1-2020-EE87-CE36BB10A46D}"/>
              </a:ext>
            </a:extLst>
          </p:cNvPr>
          <p:cNvSpPr>
            <a:spLocks noGrp="1"/>
          </p:cNvSpPr>
          <p:nvPr>
            <p:ph type="title"/>
          </p:nvPr>
        </p:nvSpPr>
        <p:spPr/>
        <p:txBody>
          <a:bodyPr rtlCol="0">
            <a:normAutofit fontScale="90000"/>
          </a:bodyPr>
          <a:lstStyle/>
          <a:p>
            <a:r>
              <a:rPr lang="tr-TR" dirty="0"/>
              <a:t>Yapay Zeka ile İnsan Zekası Arasındaki Benzerlik ve Farklılıklar?</a:t>
            </a:r>
          </a:p>
        </p:txBody>
      </p:sp>
      <p:sp>
        <p:nvSpPr>
          <p:cNvPr id="3" name="İçerik Yer Tutucusu 2">
            <a:extLst>
              <a:ext uri="{FF2B5EF4-FFF2-40B4-BE49-F238E27FC236}">
                <a16:creationId xmlns:a16="http://schemas.microsoft.com/office/drawing/2014/main" id="{06C13B56-D2C3-F78C-3B9E-F475C9CFC4A8}"/>
              </a:ext>
            </a:extLst>
          </p:cNvPr>
          <p:cNvSpPr>
            <a:spLocks noGrp="1"/>
          </p:cNvSpPr>
          <p:nvPr>
            <p:ph idx="1"/>
          </p:nvPr>
        </p:nvSpPr>
        <p:spPr>
          <a:xfrm>
            <a:off x="6400800" y="837334"/>
            <a:ext cx="5672379" cy="5350204"/>
          </a:xfrm>
        </p:spPr>
        <p:txBody>
          <a:bodyPr rtlCol="0">
            <a:noAutofit/>
          </a:bodyPr>
          <a:lstStyle/>
          <a:p>
            <a:r>
              <a:rPr lang="tr-TR" sz="2400" b="1" dirty="0"/>
              <a:t>Farklılıklar:</a:t>
            </a:r>
          </a:p>
          <a:p>
            <a:r>
              <a:rPr lang="tr-TR" sz="2400" b="1" dirty="0"/>
              <a:t>İnsan Deneyimi: </a:t>
            </a:r>
            <a:r>
              <a:rPr lang="tr-TR" sz="2400" dirty="0"/>
              <a:t>İnsan zekası, öznel deneyimleri ve insana özgü anlamı anlama yeteneğine sahiptir. Yapay zeka ise veriye dayalı analiz yapar ve bu deneyime sahip değildir.</a:t>
            </a:r>
          </a:p>
          <a:p>
            <a:r>
              <a:rPr lang="tr-TR" sz="2400" b="1" dirty="0"/>
              <a:t>Kendiliğindenlik: </a:t>
            </a:r>
            <a:r>
              <a:rPr lang="tr-TR" sz="2400" dirty="0"/>
              <a:t>İnsanlar, özgür iradeye sahiptir ve kendi kararlarını verebilirler. Yapay zeka ise programlandığı şekilde davranır ve kararlarını verir.</a:t>
            </a:r>
          </a:p>
          <a:p>
            <a:r>
              <a:rPr lang="tr-TR" sz="2400" b="1" dirty="0"/>
              <a:t>Fiziksel Varlık: </a:t>
            </a:r>
            <a:r>
              <a:rPr lang="tr-TR" sz="2400" dirty="0"/>
              <a:t>İnsanlar fiziksel varlıklardır ve çevreleri ile etkileşimde bulunabilirler. Yapay zeka ise bir yazılım veya donanım formunda bulunur ve fiziksel varlık değildir.</a:t>
            </a:r>
          </a:p>
        </p:txBody>
      </p:sp>
      <p:sp>
        <p:nvSpPr>
          <p:cNvPr id="5" name="Slayt Numarası Yer Tutucusu 4">
            <a:extLst>
              <a:ext uri="{FF2B5EF4-FFF2-40B4-BE49-F238E27FC236}">
                <a16:creationId xmlns:a16="http://schemas.microsoft.com/office/drawing/2014/main" id="{6A582FFB-DEDF-A15F-E4F1-D4A2860F4DC4}"/>
              </a:ext>
            </a:extLst>
          </p:cNvPr>
          <p:cNvSpPr>
            <a:spLocks noGrp="1"/>
          </p:cNvSpPr>
          <p:nvPr>
            <p:ph type="sldNum" sz="quarter" idx="12"/>
          </p:nvPr>
        </p:nvSpPr>
        <p:spPr/>
        <p:txBody>
          <a:bodyPr rtlCol="0"/>
          <a:lstStyle/>
          <a:p>
            <a:pPr rtl="0"/>
            <a:fld id="{95CBEC59-7FF9-4688-98DF-89832A0C9025}" type="slidenum">
              <a:rPr lang="tr-TR" smtClean="0"/>
              <a:t>7</a:t>
            </a:fld>
            <a:endParaRPr lang="tr-TR" dirty="0"/>
          </a:p>
        </p:txBody>
      </p:sp>
      <p:sp>
        <p:nvSpPr>
          <p:cNvPr id="7" name="Metin Yer Tutucusu 6">
            <a:extLst>
              <a:ext uri="{FF2B5EF4-FFF2-40B4-BE49-F238E27FC236}">
                <a16:creationId xmlns:a16="http://schemas.microsoft.com/office/drawing/2014/main" id="{C84EDB4C-024F-0846-AC08-0F05FDFD9E65}"/>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1089773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CF2FF768-DE73-652B-8986-8F6F185391D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FA25F33-3746-4F1A-36CC-E2784ED2331D}"/>
              </a:ext>
            </a:extLst>
          </p:cNvPr>
          <p:cNvSpPr>
            <a:spLocks noGrp="1"/>
          </p:cNvSpPr>
          <p:nvPr>
            <p:ph type="title"/>
          </p:nvPr>
        </p:nvSpPr>
        <p:spPr/>
        <p:txBody>
          <a:bodyPr rtlCol="0">
            <a:normAutofit fontScale="90000"/>
          </a:bodyPr>
          <a:lstStyle/>
          <a:p>
            <a:r>
              <a:rPr lang="tr-TR" dirty="0"/>
              <a:t>Yapay Zeka ile İnsan Zekası Arasındaki Benzerlik ve Farklılıklar?</a:t>
            </a:r>
          </a:p>
        </p:txBody>
      </p:sp>
      <p:sp>
        <p:nvSpPr>
          <p:cNvPr id="3" name="İçerik Yer Tutucusu 2">
            <a:extLst>
              <a:ext uri="{FF2B5EF4-FFF2-40B4-BE49-F238E27FC236}">
                <a16:creationId xmlns:a16="http://schemas.microsoft.com/office/drawing/2014/main" id="{A11A4A1E-0AD0-987B-8475-4051F59C87E2}"/>
              </a:ext>
            </a:extLst>
          </p:cNvPr>
          <p:cNvSpPr>
            <a:spLocks noGrp="1"/>
          </p:cNvSpPr>
          <p:nvPr>
            <p:ph idx="1"/>
          </p:nvPr>
        </p:nvSpPr>
        <p:spPr>
          <a:xfrm>
            <a:off x="6400800" y="837334"/>
            <a:ext cx="5672379" cy="5350204"/>
          </a:xfrm>
        </p:spPr>
        <p:txBody>
          <a:bodyPr rtlCol="0">
            <a:noAutofit/>
          </a:bodyPr>
          <a:lstStyle/>
          <a:p>
            <a:r>
              <a:rPr lang="tr-TR" sz="2400" b="1" dirty="0"/>
              <a:t>Sonuç olarak, </a:t>
            </a:r>
          </a:p>
          <a:p>
            <a:r>
              <a:rPr lang="tr-TR" sz="2400" b="1" dirty="0"/>
              <a:t>yapay zeka ile insan zekası arasındaki temel fark, </a:t>
            </a:r>
          </a:p>
          <a:p>
            <a:r>
              <a:rPr lang="tr-TR" sz="2400" b="1" dirty="0"/>
              <a:t>İnsan zekasının duyguları, bilinci ve öznel deneyimleri içermesi, yapay zekanın ise bu özelliklere sahip olmamasıdır. </a:t>
            </a:r>
          </a:p>
          <a:p>
            <a:r>
              <a:rPr lang="tr-TR" sz="2400" b="1" dirty="0"/>
              <a:t>Yapay zeka daha çok veri analizi, öğrenme ve görev tabanlı işlemler için tasarlanmış bir teknolojidir.</a:t>
            </a:r>
            <a:endParaRPr lang="tr-TR" sz="2400" dirty="0"/>
          </a:p>
        </p:txBody>
      </p:sp>
      <p:sp>
        <p:nvSpPr>
          <p:cNvPr id="5" name="Slayt Numarası Yer Tutucusu 4">
            <a:extLst>
              <a:ext uri="{FF2B5EF4-FFF2-40B4-BE49-F238E27FC236}">
                <a16:creationId xmlns:a16="http://schemas.microsoft.com/office/drawing/2014/main" id="{09CBDF0B-5812-5E6F-C6A2-F5EBF00262D6}"/>
              </a:ext>
            </a:extLst>
          </p:cNvPr>
          <p:cNvSpPr>
            <a:spLocks noGrp="1"/>
          </p:cNvSpPr>
          <p:nvPr>
            <p:ph type="sldNum" sz="quarter" idx="12"/>
          </p:nvPr>
        </p:nvSpPr>
        <p:spPr/>
        <p:txBody>
          <a:bodyPr rtlCol="0"/>
          <a:lstStyle/>
          <a:p>
            <a:pPr rtl="0"/>
            <a:fld id="{95CBEC59-7FF9-4688-98DF-89832A0C9025}" type="slidenum">
              <a:rPr lang="tr-TR" smtClean="0"/>
              <a:t>8</a:t>
            </a:fld>
            <a:endParaRPr lang="tr-TR" dirty="0"/>
          </a:p>
        </p:txBody>
      </p:sp>
      <p:sp>
        <p:nvSpPr>
          <p:cNvPr id="7" name="Metin Yer Tutucusu 6">
            <a:extLst>
              <a:ext uri="{FF2B5EF4-FFF2-40B4-BE49-F238E27FC236}">
                <a16:creationId xmlns:a16="http://schemas.microsoft.com/office/drawing/2014/main" id="{9F716FEA-041D-B1AF-0394-685F268EDFF7}"/>
              </a:ext>
            </a:extLst>
          </p:cNvPr>
          <p:cNvSpPr>
            <a:spLocks noGrp="1"/>
          </p:cNvSpPr>
          <p:nvPr>
            <p:ph type="body" sz="quarter" idx="14"/>
          </p:nvPr>
        </p:nvSpPr>
        <p:spPr/>
        <p:txBody>
          <a:bodyPr rtlCol="0"/>
          <a:lstStyle/>
          <a:p>
            <a:pPr rtl="0"/>
            <a:r>
              <a:rPr lang="tr-TR" dirty="0">
                <a:noFill/>
              </a:rPr>
              <a:t>20XX</a:t>
            </a:r>
          </a:p>
        </p:txBody>
      </p:sp>
      <p:pic>
        <p:nvPicPr>
          <p:cNvPr id="4" name="Resim 3">
            <a:extLst>
              <a:ext uri="{FF2B5EF4-FFF2-40B4-BE49-F238E27FC236}">
                <a16:creationId xmlns:a16="http://schemas.microsoft.com/office/drawing/2014/main" id="{01975A83-E654-FEF5-B093-CEAEAC6D4E4D}"/>
              </a:ext>
            </a:extLst>
          </p:cNvPr>
          <p:cNvPicPr>
            <a:picLocks noChangeAspect="1"/>
          </p:cNvPicPr>
          <p:nvPr/>
        </p:nvPicPr>
        <p:blipFill>
          <a:blip r:embed="rId3"/>
          <a:stretch>
            <a:fillRect/>
          </a:stretch>
        </p:blipFill>
        <p:spPr>
          <a:xfrm>
            <a:off x="599049" y="3788820"/>
            <a:ext cx="4872553" cy="2763843"/>
          </a:xfrm>
          <a:prstGeom prst="rect">
            <a:avLst/>
          </a:prstGeom>
        </p:spPr>
      </p:pic>
    </p:spTree>
    <p:extLst>
      <p:ext uri="{BB962C8B-B14F-4D97-AF65-F5344CB8AC3E}">
        <p14:creationId xmlns:p14="http://schemas.microsoft.com/office/powerpoint/2010/main" val="1512789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a:extLst>
            <a:ext uri="{FF2B5EF4-FFF2-40B4-BE49-F238E27FC236}">
              <a16:creationId xmlns:a16="http://schemas.microsoft.com/office/drawing/2014/main" id="{E8E71CB2-D67C-7622-82B7-059A209308C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464D98B-498D-E57E-398C-B6DC2906CF54}"/>
              </a:ext>
            </a:extLst>
          </p:cNvPr>
          <p:cNvSpPr>
            <a:spLocks noGrp="1"/>
          </p:cNvSpPr>
          <p:nvPr>
            <p:ph type="title"/>
          </p:nvPr>
        </p:nvSpPr>
        <p:spPr/>
        <p:txBody>
          <a:bodyPr rtlCol="0">
            <a:normAutofit/>
          </a:bodyPr>
          <a:lstStyle/>
          <a:p>
            <a:r>
              <a:rPr lang="tr-TR" dirty="0"/>
              <a:t>YAPAY ZEKA AMAÇLARI</a:t>
            </a:r>
          </a:p>
        </p:txBody>
      </p:sp>
      <p:sp>
        <p:nvSpPr>
          <p:cNvPr id="3" name="İçerik Yer Tutucusu 2">
            <a:extLst>
              <a:ext uri="{FF2B5EF4-FFF2-40B4-BE49-F238E27FC236}">
                <a16:creationId xmlns:a16="http://schemas.microsoft.com/office/drawing/2014/main" id="{8D138532-F028-3E99-D7B0-765616FAFDD9}"/>
              </a:ext>
            </a:extLst>
          </p:cNvPr>
          <p:cNvSpPr>
            <a:spLocks noGrp="1"/>
          </p:cNvSpPr>
          <p:nvPr>
            <p:ph idx="1"/>
          </p:nvPr>
        </p:nvSpPr>
        <p:spPr>
          <a:xfrm>
            <a:off x="6400800" y="837334"/>
            <a:ext cx="5672379" cy="5350204"/>
          </a:xfrm>
        </p:spPr>
        <p:txBody>
          <a:bodyPr rtlCol="0">
            <a:noAutofit/>
          </a:bodyPr>
          <a:lstStyle/>
          <a:p>
            <a:endParaRPr lang="tr-TR" sz="2400" b="1" dirty="0"/>
          </a:p>
          <a:p>
            <a:r>
              <a:rPr lang="tr-TR" sz="2400" b="1" dirty="0"/>
              <a:t>• Makinaları daha akıllı hale getirmek,</a:t>
            </a:r>
          </a:p>
          <a:p>
            <a:r>
              <a:rPr lang="tr-TR" sz="2400" b="1" dirty="0"/>
              <a:t>• Zekanın ne olduğunu anlamak,</a:t>
            </a:r>
          </a:p>
          <a:p>
            <a:r>
              <a:rPr lang="tr-TR" sz="2400" b="1" dirty="0"/>
              <a:t>• Makinaları daha faydalı hale getirmek,</a:t>
            </a:r>
            <a:endParaRPr lang="tr-TR" sz="2400" dirty="0"/>
          </a:p>
        </p:txBody>
      </p:sp>
      <p:sp>
        <p:nvSpPr>
          <p:cNvPr id="5" name="Slayt Numarası Yer Tutucusu 4">
            <a:extLst>
              <a:ext uri="{FF2B5EF4-FFF2-40B4-BE49-F238E27FC236}">
                <a16:creationId xmlns:a16="http://schemas.microsoft.com/office/drawing/2014/main" id="{6D1D9616-DCC0-2070-14DA-7824992B8C14}"/>
              </a:ext>
            </a:extLst>
          </p:cNvPr>
          <p:cNvSpPr>
            <a:spLocks noGrp="1"/>
          </p:cNvSpPr>
          <p:nvPr>
            <p:ph type="sldNum" sz="quarter" idx="12"/>
          </p:nvPr>
        </p:nvSpPr>
        <p:spPr/>
        <p:txBody>
          <a:bodyPr rtlCol="0"/>
          <a:lstStyle/>
          <a:p>
            <a:pPr rtl="0"/>
            <a:fld id="{95CBEC59-7FF9-4688-98DF-89832A0C9025}" type="slidenum">
              <a:rPr lang="tr-TR" smtClean="0"/>
              <a:t>9</a:t>
            </a:fld>
            <a:endParaRPr lang="tr-TR" dirty="0"/>
          </a:p>
        </p:txBody>
      </p:sp>
      <p:sp>
        <p:nvSpPr>
          <p:cNvPr id="7" name="Metin Yer Tutucusu 6">
            <a:extLst>
              <a:ext uri="{FF2B5EF4-FFF2-40B4-BE49-F238E27FC236}">
                <a16:creationId xmlns:a16="http://schemas.microsoft.com/office/drawing/2014/main" id="{072901B4-63C6-9CD1-A576-C08AD698267C}"/>
              </a:ext>
            </a:extLst>
          </p:cNvPr>
          <p:cNvSpPr>
            <a:spLocks noGrp="1"/>
          </p:cNvSpPr>
          <p:nvPr>
            <p:ph type="body" sz="quarter" idx="14"/>
          </p:nvPr>
        </p:nvSpPr>
        <p:spPr/>
        <p:txBody>
          <a:bodyPr rtlCol="0"/>
          <a:lstStyle/>
          <a:p>
            <a:pPr rtl="0"/>
            <a:r>
              <a:rPr lang="tr-TR" dirty="0">
                <a:noFill/>
              </a:rPr>
              <a:t>20XX</a:t>
            </a:r>
          </a:p>
        </p:txBody>
      </p:sp>
    </p:spTree>
    <p:extLst>
      <p:ext uri="{BB962C8B-B14F-4D97-AF65-F5344CB8AC3E}">
        <p14:creationId xmlns:p14="http://schemas.microsoft.com/office/powerpoint/2010/main" val="2381609783"/>
      </p:ext>
    </p:extLst>
  </p:cSld>
  <p:clrMapOvr>
    <a:masterClrMapping/>
  </p:clrMapOvr>
</p:sld>
</file>

<file path=ppt/theme/theme1.xml><?xml version="1.0" encoding="utf-8"?>
<a:theme xmlns:a="http://schemas.openxmlformats.org/drawingml/2006/main" name="Ofis Teması">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Custom 2">
      <a:majorFont>
        <a:latin typeface="Avenir Next LT Pro"/>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50285505_TF22920738_Win32.potx" id="{EBF4A3B1-2F8C-42EC-A8C6-CB2CC37E5FB7}" vid="{B3127B86-8CB3-4975-9FB5-CC37382E2AD3}"/>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42AFFF-C96F-4C05-9045-3240A5329ECA}">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17F9CC6-F7CA-41EA-81DA-97EFF19429B6}">
  <ds:schemaRefs>
    <ds:schemaRef ds:uri="http://schemas.microsoft.com/sharepoint/v3/contenttype/forms"/>
  </ds:schemaRefs>
</ds:datastoreItem>
</file>

<file path=customXml/itemProps3.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çarpıcı ve sofistike sunu</Template>
  <TotalTime>149</TotalTime>
  <Words>1699</Words>
  <Application>Microsoft Office PowerPoint</Application>
  <PresentationFormat>Geniş ekran</PresentationFormat>
  <Paragraphs>226</Paragraphs>
  <Slides>31</Slides>
  <Notes>31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31</vt:i4>
      </vt:variant>
    </vt:vector>
  </HeadingPairs>
  <TitlesOfParts>
    <vt:vector size="38" baseType="lpstr">
      <vt:lpstr>Adobe Gothic Std B</vt:lpstr>
      <vt:lpstr>Avenir Next LT Pro</vt:lpstr>
      <vt:lpstr>Calibri</vt:lpstr>
      <vt:lpstr>Arial</vt:lpstr>
      <vt:lpstr>Calibri Light</vt:lpstr>
      <vt:lpstr>Montserrat</vt:lpstr>
      <vt:lpstr>Ofis Teması</vt:lpstr>
      <vt:lpstr>YAPAY ZEKA</vt:lpstr>
      <vt:lpstr>YAPAY ZEKA NEDİR?</vt:lpstr>
      <vt:lpstr>YAPAY ZEKA NEDİR?</vt:lpstr>
      <vt:lpstr>Yapay Zeka ile İnsan Zekası Arasındaki Benzerlik ve Farklılıklar?</vt:lpstr>
      <vt:lpstr>Yapay Zeka ile İnsan Zekası Arasındaki Benzerlik ve Farklılıklar?</vt:lpstr>
      <vt:lpstr>Yapay Zeka ile İnsan Zekası Arasındaki Benzerlik ve Farklılıklar?</vt:lpstr>
      <vt:lpstr>Yapay Zeka ile İnsan Zekası Arasındaki Benzerlik ve Farklılıklar?</vt:lpstr>
      <vt:lpstr>Yapay Zeka ile İnsan Zekası Arasındaki Benzerlik ve Farklılıklar?</vt:lpstr>
      <vt:lpstr>YAPAY ZEKA AMAÇLARI</vt:lpstr>
      <vt:lpstr>YAPAY ZEKA TARİHÇESİ</vt:lpstr>
      <vt:lpstr>Turing Testi</vt:lpstr>
      <vt:lpstr>Yapay Zeka Kullanım Alanları</vt:lpstr>
      <vt:lpstr>Yapay Zeka Kullanım Alanları</vt:lpstr>
      <vt:lpstr>Yapay Zeka Kullanım Alanları</vt:lpstr>
      <vt:lpstr>Yapay Zeka Kullanım Alanları</vt:lpstr>
      <vt:lpstr>Yapay Zeka Kullanım Alanları</vt:lpstr>
      <vt:lpstr>Yapay Zeka Kullanım Alanları</vt:lpstr>
      <vt:lpstr>Yapay Zeka Kullanım Alanları</vt:lpstr>
      <vt:lpstr>Yapay Zeka Kullanım Alanları</vt:lpstr>
      <vt:lpstr>Yapay Zeka  Alt Dalları</vt:lpstr>
      <vt:lpstr>Yapay Zeka  Alt Dalları</vt:lpstr>
      <vt:lpstr>Yapay Zeka  Alt Dalları</vt:lpstr>
      <vt:lpstr>Yapay Zeka  Alt Dalları</vt:lpstr>
      <vt:lpstr>Yapay Zeka  Alt Dalları</vt:lpstr>
      <vt:lpstr>Yapay Zeka  Alt Dalları</vt:lpstr>
      <vt:lpstr>Yapay Zeka  Alt Dalları</vt:lpstr>
      <vt:lpstr>Yapay Zeka  Alt Dalları</vt:lpstr>
      <vt:lpstr>Yapay Zeka  Alt Dalları</vt:lpstr>
      <vt:lpstr>Yapay Zeka  Alt Dalları</vt:lpstr>
      <vt:lpstr>Yapay Zeka  Alt Dalları</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Hüseyin ŞENGÜN</dc:creator>
  <cp:lastModifiedBy>Hüseyin ŞENGÜN</cp:lastModifiedBy>
  <cp:revision>7</cp:revision>
  <dcterms:created xsi:type="dcterms:W3CDTF">2025-09-23T21:54:57Z</dcterms:created>
  <dcterms:modified xsi:type="dcterms:W3CDTF">2025-09-24T00:24:35Z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