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handoutMasterIdLst>
    <p:handoutMasterId r:id="rId15"/>
  </p:handoutMasterIdLst>
  <p:sldIdLst>
    <p:sldId id="256" r:id="rId2"/>
    <p:sldId id="257" r:id="rId3"/>
    <p:sldId id="262" r:id="rId4"/>
    <p:sldId id="261" r:id="rId5"/>
    <p:sldId id="258" r:id="rId6"/>
    <p:sldId id="272" r:id="rId7"/>
    <p:sldId id="273" r:id="rId8"/>
    <p:sldId id="263" r:id="rId9"/>
    <p:sldId id="271" r:id="rId10"/>
    <p:sldId id="259" r:id="rId11"/>
    <p:sldId id="270" r:id="rId12"/>
    <p:sldId id="266" r:id="rId1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Kapak" id="{9117BA2F-6174-48AE-8A4B-2F39488575A0}">
          <p14:sldIdLst>
            <p14:sldId id="256"/>
          </p14:sldIdLst>
        </p14:section>
        <p14:section name="Birinci Bölüm" id="{2D066E75-1799-451B-8819-E6832EBE106E}">
          <p14:sldIdLst>
            <p14:sldId id="257"/>
            <p14:sldId id="262"/>
            <p14:sldId id="261"/>
            <p14:sldId id="258"/>
            <p14:sldId id="272"/>
            <p14:sldId id="273"/>
            <p14:sldId id="263"/>
            <p14:sldId id="271"/>
            <p14:sldId id="259"/>
            <p14:sldId id="270"/>
            <p14:sldId id="26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2666"/>
    <a:srgbClr val="3A29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3" d="100"/>
          <a:sy n="113" d="100"/>
        </p:scale>
        <p:origin x="456" y="114"/>
      </p:cViewPr>
      <p:guideLst/>
    </p:cSldViewPr>
  </p:slideViewPr>
  <p:notesTextViewPr>
    <p:cViewPr>
      <p:scale>
        <a:sx n="1" d="1"/>
        <a:sy n="1" d="1"/>
      </p:scale>
      <p:origin x="0" y="0"/>
    </p:cViewPr>
  </p:notesTextViewPr>
  <p:notesViewPr>
    <p:cSldViewPr snapToGrid="0">
      <p:cViewPr varScale="1">
        <p:scale>
          <a:sx n="63" d="100"/>
          <a:sy n="63" d="100"/>
        </p:scale>
        <p:origin x="313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ökhan TURAN" userId="0e498ba1-44a8-465d-ad8d-0fdde761c38f" providerId="ADAL" clId="{A774E225-9E84-436E-AABC-8AE93282E5E7}"/>
    <pc:docChg chg="custSel modSld">
      <pc:chgData name="Gökhan TURAN" userId="0e498ba1-44a8-465d-ad8d-0fdde761c38f" providerId="ADAL" clId="{A774E225-9E84-436E-AABC-8AE93282E5E7}" dt="2025-09-11T10:15:54.201" v="3"/>
      <pc:docMkLst>
        <pc:docMk/>
      </pc:docMkLst>
      <pc:sldChg chg="addSp delSp">
        <pc:chgData name="Gökhan TURAN" userId="0e498ba1-44a8-465d-ad8d-0fdde761c38f" providerId="ADAL" clId="{A774E225-9E84-436E-AABC-8AE93282E5E7}" dt="2025-09-11T10:15:54.201" v="3"/>
        <pc:sldMkLst>
          <pc:docMk/>
          <pc:sldMk cId="4025758876" sldId="266"/>
        </pc:sldMkLst>
        <pc:spChg chg="add del">
          <ac:chgData name="Gökhan TURAN" userId="0e498ba1-44a8-465d-ad8d-0fdde761c38f" providerId="ADAL" clId="{A774E225-9E84-436E-AABC-8AE93282E5E7}" dt="2025-09-11T10:15:53.189" v="2" actId="478"/>
          <ac:spMkLst>
            <pc:docMk/>
            <pc:sldMk cId="4025758876" sldId="266"/>
            <ac:spMk id="5" creationId="{E53F4B61-3080-4A4E-8185-3E767B1E219F}"/>
          </ac:spMkLst>
        </pc:spChg>
        <pc:spChg chg="del">
          <ac:chgData name="Gökhan TURAN" userId="0e498ba1-44a8-465d-ad8d-0fdde761c38f" providerId="ADAL" clId="{A774E225-9E84-436E-AABC-8AE93282E5E7}" dt="2025-09-11T10:14:08.421" v="0" actId="478"/>
          <ac:spMkLst>
            <pc:docMk/>
            <pc:sldMk cId="4025758876" sldId="266"/>
            <ac:spMk id="7" creationId="{62B6A82C-0439-479E-976A-D647CD96780B}"/>
          </ac:spMkLst>
        </pc:spChg>
        <pc:spChg chg="add">
          <ac:chgData name="Gökhan TURAN" userId="0e498ba1-44a8-465d-ad8d-0fdde761c38f" providerId="ADAL" clId="{A774E225-9E84-436E-AABC-8AE93282E5E7}" dt="2025-09-11T10:15:54.201" v="3"/>
          <ac:spMkLst>
            <pc:docMk/>
            <pc:sldMk cId="4025758876" sldId="266"/>
            <ac:spMk id="9" creationId="{70C1C3A4-9CC8-4EBD-803E-FC20AE411A48}"/>
          </ac:spMkLst>
        </pc:spChg>
      </pc:sldChg>
    </pc:docChg>
  </pc:docChgLst>
  <pc:docChgLst>
    <pc:chgData name="Tülay TURAN" userId="800e3cd8-a065-4638-8e17-85d737e94910" providerId="ADAL" clId="{BD50FF91-0CF7-4E1B-BB37-78CA01835C7A}"/>
    <pc:docChg chg="undo modSld">
      <pc:chgData name="Tülay TURAN" userId="800e3cd8-a065-4638-8e17-85d737e94910" providerId="ADAL" clId="{BD50FF91-0CF7-4E1B-BB37-78CA01835C7A}" dt="2025-09-11T06:41:22.743" v="26" actId="123"/>
      <pc:docMkLst>
        <pc:docMk/>
      </pc:docMkLst>
      <pc:sldChg chg="modSp">
        <pc:chgData name="Tülay TURAN" userId="800e3cd8-a065-4638-8e17-85d737e94910" providerId="ADAL" clId="{BD50FF91-0CF7-4E1B-BB37-78CA01835C7A}" dt="2025-09-11T06:41:22.743" v="26" actId="123"/>
        <pc:sldMkLst>
          <pc:docMk/>
          <pc:sldMk cId="3174970716" sldId="259"/>
        </pc:sldMkLst>
        <pc:spChg chg="mod">
          <ac:chgData name="Tülay TURAN" userId="800e3cd8-a065-4638-8e17-85d737e94910" providerId="ADAL" clId="{BD50FF91-0CF7-4E1B-BB37-78CA01835C7A}" dt="2025-09-11T06:41:22.743" v="26" actId="123"/>
          <ac:spMkLst>
            <pc:docMk/>
            <pc:sldMk cId="3174970716" sldId="259"/>
            <ac:spMk id="5" creationId="{DE48B5D0-724D-8E8A-0DEB-1DAF228E797B}"/>
          </ac:spMkLst>
        </pc:spChg>
      </pc:sldChg>
      <pc:sldChg chg="modSp">
        <pc:chgData name="Tülay TURAN" userId="800e3cd8-a065-4638-8e17-85d737e94910" providerId="ADAL" clId="{BD50FF91-0CF7-4E1B-BB37-78CA01835C7A}" dt="2025-09-11T06:40:47.788" v="22" actId="404"/>
        <pc:sldMkLst>
          <pc:docMk/>
          <pc:sldMk cId="2224464819" sldId="272"/>
        </pc:sldMkLst>
        <pc:spChg chg="mod">
          <ac:chgData name="Tülay TURAN" userId="800e3cd8-a065-4638-8e17-85d737e94910" providerId="ADAL" clId="{BD50FF91-0CF7-4E1B-BB37-78CA01835C7A}" dt="2025-09-11T06:40:47.788" v="22" actId="404"/>
          <ac:spMkLst>
            <pc:docMk/>
            <pc:sldMk cId="2224464819" sldId="272"/>
            <ac:spMk id="9" creationId="{B475B383-D44E-04B0-C381-8DDC5C6C85C6}"/>
          </ac:spMkLst>
        </pc:spChg>
        <pc:picChg chg="mod">
          <ac:chgData name="Tülay TURAN" userId="800e3cd8-a065-4638-8e17-85d737e94910" providerId="ADAL" clId="{BD50FF91-0CF7-4E1B-BB37-78CA01835C7A}" dt="2025-09-11T06:40:36.723" v="20" actId="1076"/>
          <ac:picMkLst>
            <pc:docMk/>
            <pc:sldMk cId="2224464819" sldId="272"/>
            <ac:picMk id="16" creationId="{F9C000CB-7E6F-A1B2-A4F5-E058516DB145}"/>
          </ac:picMkLst>
        </pc:picChg>
      </pc:sldChg>
      <pc:sldChg chg="modSp">
        <pc:chgData name="Tülay TURAN" userId="800e3cd8-a065-4638-8e17-85d737e94910" providerId="ADAL" clId="{BD50FF91-0CF7-4E1B-BB37-78CA01835C7A}" dt="2025-09-11T06:41:08.958" v="25" actId="403"/>
        <pc:sldMkLst>
          <pc:docMk/>
          <pc:sldMk cId="489292917" sldId="273"/>
        </pc:sldMkLst>
        <pc:spChg chg="mod">
          <ac:chgData name="Tülay TURAN" userId="800e3cd8-a065-4638-8e17-85d737e94910" providerId="ADAL" clId="{BD50FF91-0CF7-4E1B-BB37-78CA01835C7A}" dt="2025-09-11T06:41:08.958" v="25" actId="403"/>
          <ac:spMkLst>
            <pc:docMk/>
            <pc:sldMk cId="489292917" sldId="273"/>
            <ac:spMk id="5" creationId="{C2205443-BB44-CD35-AA62-3891F78ACDEC}"/>
          </ac:spMkLst>
        </pc:spChg>
      </pc:sldChg>
    </pc:docChg>
  </pc:docChgLst>
  <pc:docChgLst>
    <pc:chgData name="Tülay TURAN" userId="800e3cd8-a065-4638-8e17-85d737e94910" providerId="ADAL" clId="{20BCD382-4493-4FAD-A779-1030A5180630}"/>
    <pc:docChg chg="modSld">
      <pc:chgData name="Tülay TURAN" userId="800e3cd8-a065-4638-8e17-85d737e94910" providerId="ADAL" clId="{20BCD382-4493-4FAD-A779-1030A5180630}" dt="2025-09-11T03:35:33.150" v="0"/>
      <pc:docMkLst>
        <pc:docMk/>
      </pc:docMkLst>
      <pc:sldChg chg="modSp">
        <pc:chgData name="Tülay TURAN" userId="800e3cd8-a065-4638-8e17-85d737e94910" providerId="ADAL" clId="{20BCD382-4493-4FAD-A779-1030A5180630}" dt="2025-09-11T03:35:33.150" v="0"/>
        <pc:sldMkLst>
          <pc:docMk/>
          <pc:sldMk cId="4025758876" sldId="266"/>
        </pc:sldMkLst>
        <pc:spChg chg="mod">
          <ac:chgData name="Tülay TURAN" userId="800e3cd8-a065-4638-8e17-85d737e94910" providerId="ADAL" clId="{20BCD382-4493-4FAD-A779-1030A5180630}" dt="2025-09-11T03:35:33.150" v="0"/>
          <ac:spMkLst>
            <pc:docMk/>
            <pc:sldMk cId="4025758876" sldId="266"/>
            <ac:spMk id="6"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id="{3B6A497C-F7A4-4595-856F-8C6F670FF3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a:extLst>
              <a:ext uri="{FF2B5EF4-FFF2-40B4-BE49-F238E27FC236}">
                <a16:creationId xmlns:a16="http://schemas.microsoft.com/office/drawing/2014/main" id="{EBAAE30D-AE33-4665-8DD3-1F0CEE73D90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6B03FB3-266A-4AD6-AA94-20AF8F0C9BDF}" type="datetimeFigureOut">
              <a:rPr lang="tr-TR" smtClean="0"/>
              <a:t>11.09.2025</a:t>
            </a:fld>
            <a:endParaRPr lang="tr-TR"/>
          </a:p>
        </p:txBody>
      </p:sp>
      <p:sp>
        <p:nvSpPr>
          <p:cNvPr id="4" name="Alt Bilgi Yer Tutucusu 3">
            <a:extLst>
              <a:ext uri="{FF2B5EF4-FFF2-40B4-BE49-F238E27FC236}">
                <a16:creationId xmlns:a16="http://schemas.microsoft.com/office/drawing/2014/main" id="{E22CEE3A-A228-4A43-A2AC-1B6F8314ED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a:extLst>
              <a:ext uri="{FF2B5EF4-FFF2-40B4-BE49-F238E27FC236}">
                <a16:creationId xmlns:a16="http://schemas.microsoft.com/office/drawing/2014/main" id="{A4B11809-3947-45E0-B32B-DA12BECE631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0D6355E-4DC3-41DA-86F7-04C58491EDB9}" type="slidenum">
              <a:rPr lang="tr-TR" smtClean="0"/>
              <a:t>‹#›</a:t>
            </a:fld>
            <a:endParaRPr lang="tr-TR"/>
          </a:p>
        </p:txBody>
      </p:sp>
    </p:spTree>
    <p:extLst>
      <p:ext uri="{BB962C8B-B14F-4D97-AF65-F5344CB8AC3E}">
        <p14:creationId xmlns:p14="http://schemas.microsoft.com/office/powerpoint/2010/main" val="524326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412A23-4CD7-4F72-9C4A-E6121004F3C7}" type="datetimeFigureOut">
              <a:rPr lang="tr-TR" smtClean="0"/>
              <a:t>11.09.2025</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CB5DB8-2A7B-46FE-845B-397EE565D099}" type="slidenum">
              <a:rPr lang="tr-TR" smtClean="0"/>
              <a:t>‹#›</a:t>
            </a:fld>
            <a:endParaRPr lang="tr-TR"/>
          </a:p>
        </p:txBody>
      </p:sp>
    </p:spTree>
    <p:extLst>
      <p:ext uri="{BB962C8B-B14F-4D97-AF65-F5344CB8AC3E}">
        <p14:creationId xmlns:p14="http://schemas.microsoft.com/office/powerpoint/2010/main" val="4014530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9" name="Resim 8">
            <a:extLst>
              <a:ext uri="{FF2B5EF4-FFF2-40B4-BE49-F238E27FC236}">
                <a16:creationId xmlns:a16="http://schemas.microsoft.com/office/drawing/2014/main" id="{00858FDD-E8E5-4BEB-935B-1458975E8AF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Unvan 1"/>
          <p:cNvSpPr>
            <a:spLocks noGrp="1"/>
          </p:cNvSpPr>
          <p:nvPr>
            <p:ph type="ctrTitle"/>
          </p:nvPr>
        </p:nvSpPr>
        <p:spPr>
          <a:xfrm>
            <a:off x="374904" y="1949336"/>
            <a:ext cx="11817096" cy="848728"/>
          </a:xfrm>
        </p:spPr>
        <p:txBody>
          <a:bodyPr anchor="b">
            <a:normAutofit/>
          </a:bodyPr>
          <a:lstStyle>
            <a:lvl1pPr algn="l">
              <a:defRPr sz="4000">
                <a:solidFill>
                  <a:srgbClr val="002060"/>
                </a:solidFill>
                <a:latin typeface="Trebuchet MS" panose="020B0603020202020204" pitchFamily="34" charset="0"/>
              </a:defRPr>
            </a:lvl1pPr>
          </a:lstStyle>
          <a:p>
            <a:r>
              <a:rPr lang="tr-TR" dirty="0"/>
              <a:t>Asıl başlık stili için tıklayın</a:t>
            </a:r>
          </a:p>
        </p:txBody>
      </p:sp>
      <p:sp>
        <p:nvSpPr>
          <p:cNvPr id="3" name="Alt Başlık 2"/>
          <p:cNvSpPr>
            <a:spLocks noGrp="1"/>
          </p:cNvSpPr>
          <p:nvPr>
            <p:ph type="subTitle" idx="1"/>
          </p:nvPr>
        </p:nvSpPr>
        <p:spPr>
          <a:xfrm>
            <a:off x="374904" y="3137224"/>
            <a:ext cx="5989320" cy="587577"/>
          </a:xfrm>
        </p:spPr>
        <p:txBody>
          <a:bodyPr/>
          <a:lstStyle>
            <a:lvl1pPr marL="0" indent="0" algn="ctr">
              <a:buNone/>
              <a:defRPr sz="2400" b="1">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dirty="0"/>
              <a:t>Asıl alt başlık stilini düzenlemek için tıklayın</a:t>
            </a:r>
          </a:p>
        </p:txBody>
      </p:sp>
      <p:sp>
        <p:nvSpPr>
          <p:cNvPr id="4" name="Veri Yer Tutucusu 3"/>
          <p:cNvSpPr>
            <a:spLocks noGrp="1"/>
          </p:cNvSpPr>
          <p:nvPr>
            <p:ph type="dt" sz="half" idx="10"/>
          </p:nvPr>
        </p:nvSpPr>
        <p:spPr/>
        <p:txBody>
          <a:bodyPr/>
          <a:lstStyle>
            <a:lvl1pPr>
              <a:defRPr>
                <a:latin typeface="Trebuchet MS" panose="020B0603020202020204" pitchFamily="34" charset="0"/>
              </a:defRPr>
            </a:lvl1pPr>
          </a:lstStyle>
          <a:p>
            <a:fld id="{F3EB8B75-7FD5-4F97-BE8C-91647E94F5B6}" type="datetime1">
              <a:rPr lang="tr-TR" smtClean="0"/>
              <a:t>11.09.2025</a:t>
            </a:fld>
            <a:endParaRPr lang="tr-TR"/>
          </a:p>
        </p:txBody>
      </p:sp>
      <p:sp>
        <p:nvSpPr>
          <p:cNvPr id="5" name="Alt Bilgi Yer Tutucusu 4"/>
          <p:cNvSpPr>
            <a:spLocks noGrp="1"/>
          </p:cNvSpPr>
          <p:nvPr>
            <p:ph type="ftr" sz="quarter" idx="11"/>
          </p:nvPr>
        </p:nvSpPr>
        <p:spPr>
          <a:xfrm>
            <a:off x="4038600" y="6356350"/>
            <a:ext cx="3816927" cy="365125"/>
          </a:xfrm>
        </p:spPr>
        <p:txBody>
          <a:bodyPr/>
          <a:lstStyle>
            <a:lvl1pPr>
              <a:defRPr>
                <a:latin typeface="Trebuchet MS" panose="020B0603020202020204" pitchFamily="34" charset="0"/>
              </a:defRPr>
            </a:lvl1pPr>
          </a:lstStyle>
          <a:p>
            <a:endParaRPr lang="tr-TR" dirty="0"/>
          </a:p>
        </p:txBody>
      </p:sp>
      <p:sp>
        <p:nvSpPr>
          <p:cNvPr id="6" name="Slayt Numarası Yer Tutucusu 5"/>
          <p:cNvSpPr>
            <a:spLocks noGrp="1"/>
          </p:cNvSpPr>
          <p:nvPr>
            <p:ph type="sldNum" sz="quarter" idx="12"/>
          </p:nvPr>
        </p:nvSpPr>
        <p:spPr/>
        <p:txBody>
          <a:bodyPr/>
          <a:lstStyle>
            <a:lvl1pPr>
              <a:defRPr>
                <a:latin typeface="Trebuchet MS" panose="020B0603020202020204" pitchFamily="34" charset="0"/>
              </a:defRPr>
            </a:lvl1pPr>
          </a:lstStyle>
          <a:p>
            <a:fld id="{049D871D-A53A-4C76-93BE-9AD77AC53DA7}" type="slidenum">
              <a:rPr lang="tr-TR" smtClean="0"/>
              <a:pPr/>
              <a:t>‹#›</a:t>
            </a:fld>
            <a:endParaRPr lang="tr-TR"/>
          </a:p>
        </p:txBody>
      </p:sp>
    </p:spTree>
    <p:extLst>
      <p:ext uri="{BB962C8B-B14F-4D97-AF65-F5344CB8AC3E}">
        <p14:creationId xmlns:p14="http://schemas.microsoft.com/office/powerpoint/2010/main" val="548523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tıklayın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38F27430-D837-4599-9F1E-3692E2623C49}" type="datetime1">
              <a:rPr lang="tr-TR" smtClean="0"/>
              <a:t>11.09.2025</a:t>
            </a:fld>
            <a:endParaRPr lang="tr-TR"/>
          </a:p>
        </p:txBody>
      </p:sp>
      <p:sp>
        <p:nvSpPr>
          <p:cNvPr id="5" name="Alt 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49D871D-A53A-4C76-93BE-9AD77AC53DA7}" type="slidenum">
              <a:rPr lang="tr-TR" smtClean="0"/>
              <a:t>‹#›</a:t>
            </a:fld>
            <a:endParaRPr lang="tr-TR"/>
          </a:p>
        </p:txBody>
      </p:sp>
    </p:spTree>
    <p:extLst>
      <p:ext uri="{BB962C8B-B14F-4D97-AF65-F5344CB8AC3E}">
        <p14:creationId xmlns:p14="http://schemas.microsoft.com/office/powerpoint/2010/main" val="3245085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tıklayın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1F172EC7-FE4E-4903-939B-2E813A187491}" type="datetime1">
              <a:rPr lang="tr-TR" smtClean="0"/>
              <a:t>11.09.2025</a:t>
            </a:fld>
            <a:endParaRPr lang="tr-TR"/>
          </a:p>
        </p:txBody>
      </p:sp>
      <p:sp>
        <p:nvSpPr>
          <p:cNvPr id="5" name="Alt 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49D871D-A53A-4C76-93BE-9AD77AC53DA7}" type="slidenum">
              <a:rPr lang="tr-TR" smtClean="0"/>
              <a:t>‹#›</a:t>
            </a:fld>
            <a:endParaRPr lang="tr-TR"/>
          </a:p>
        </p:txBody>
      </p:sp>
    </p:spTree>
    <p:extLst>
      <p:ext uri="{BB962C8B-B14F-4D97-AF65-F5344CB8AC3E}">
        <p14:creationId xmlns:p14="http://schemas.microsoft.com/office/powerpoint/2010/main" val="220305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9" name="Resim 8">
            <a:extLst>
              <a:ext uri="{FF2B5EF4-FFF2-40B4-BE49-F238E27FC236}">
                <a16:creationId xmlns:a16="http://schemas.microsoft.com/office/drawing/2014/main" id="{C3E5FC08-E9B5-4E45-BE42-4FD2D3DB16B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Unvan 1"/>
          <p:cNvSpPr>
            <a:spLocks noGrp="1"/>
          </p:cNvSpPr>
          <p:nvPr>
            <p:ph type="title"/>
          </p:nvPr>
        </p:nvSpPr>
        <p:spPr>
          <a:xfrm>
            <a:off x="490450" y="734121"/>
            <a:ext cx="11396749" cy="795424"/>
          </a:xfrm>
        </p:spPr>
        <p:txBody>
          <a:bodyPr>
            <a:normAutofit/>
          </a:bodyPr>
          <a:lstStyle>
            <a:lvl1pPr>
              <a:defRPr sz="2400" b="1">
                <a:solidFill>
                  <a:srgbClr val="002060"/>
                </a:solidFill>
                <a:latin typeface="Trebuchet MS" panose="020B0603020202020204" pitchFamily="34" charset="0"/>
              </a:defRPr>
            </a:lvl1pPr>
          </a:lstStyle>
          <a:p>
            <a:r>
              <a:rPr lang="tr-TR" dirty="0"/>
              <a:t>Asıl başlık stili için tıklayın</a:t>
            </a:r>
          </a:p>
        </p:txBody>
      </p:sp>
      <p:sp>
        <p:nvSpPr>
          <p:cNvPr id="3" name="İçerik Yer Tutucusu 2"/>
          <p:cNvSpPr>
            <a:spLocks noGrp="1"/>
          </p:cNvSpPr>
          <p:nvPr>
            <p:ph idx="1"/>
          </p:nvPr>
        </p:nvSpPr>
        <p:spPr>
          <a:xfrm>
            <a:off x="490451" y="1825625"/>
            <a:ext cx="11396749" cy="4142913"/>
          </a:xfrm>
        </p:spPr>
        <p:txBody>
          <a:bodyPr>
            <a:normAutofit/>
          </a:bodyPr>
          <a:lstStyle>
            <a:lvl1pPr>
              <a:defRPr sz="1800">
                <a:solidFill>
                  <a:srgbClr val="002060"/>
                </a:solidFill>
                <a:latin typeface="Trebuchet MS" panose="020B0603020202020204" pitchFamily="34" charset="0"/>
              </a:defRPr>
            </a:lvl1pPr>
            <a:lvl2pPr marL="685800" indent="-228600">
              <a:buFont typeface="Wingdings" panose="05000000000000000000" pitchFamily="2" charset="2"/>
              <a:buChar char="ü"/>
              <a:defRPr sz="1800">
                <a:solidFill>
                  <a:srgbClr val="002060"/>
                </a:solidFill>
                <a:latin typeface="Trebuchet MS" panose="020B0603020202020204" pitchFamily="34" charset="0"/>
              </a:defRPr>
            </a:lvl2pPr>
            <a:lvl3pPr marL="1143000" indent="-228600">
              <a:buFont typeface="Wingdings" panose="05000000000000000000" pitchFamily="2" charset="2"/>
              <a:buChar char="§"/>
              <a:defRPr sz="1800">
                <a:solidFill>
                  <a:srgbClr val="002060"/>
                </a:solidFill>
                <a:latin typeface="Trebuchet MS" panose="020B0603020202020204" pitchFamily="34" charset="0"/>
              </a:defRPr>
            </a:lvl3pPr>
            <a:lvl4pPr marL="1600200" indent="-228600">
              <a:buFont typeface="Wingdings" panose="05000000000000000000" pitchFamily="2" charset="2"/>
              <a:buChar char="Ø"/>
              <a:defRPr sz="1800">
                <a:solidFill>
                  <a:srgbClr val="002060"/>
                </a:solidFill>
                <a:latin typeface="Trebuchet MS" panose="020B0603020202020204" pitchFamily="34" charset="0"/>
              </a:defRPr>
            </a:lvl4pPr>
            <a:lvl5pPr marL="2057400" indent="-228600">
              <a:buFont typeface="Wingdings" panose="05000000000000000000" pitchFamily="2" charset="2"/>
              <a:buChar char="v"/>
              <a:defRPr sz="1800">
                <a:solidFill>
                  <a:srgbClr val="002060"/>
                </a:solidFill>
                <a:latin typeface="Trebuchet MS" panose="020B0603020202020204" pitchFamily="34" charset="0"/>
              </a:defRPr>
            </a:lvl5p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10"/>
          </p:nvPr>
        </p:nvSpPr>
        <p:spPr>
          <a:xfrm>
            <a:off x="4189616" y="6248286"/>
            <a:ext cx="1463040" cy="365125"/>
          </a:xfrm>
        </p:spPr>
        <p:txBody>
          <a:bodyPr/>
          <a:lstStyle>
            <a:lvl1pPr algn="ctr">
              <a:defRPr>
                <a:solidFill>
                  <a:schemeClr val="bg1"/>
                </a:solidFill>
                <a:latin typeface="Trebuchet MS" panose="020B0603020202020204" pitchFamily="34" charset="0"/>
              </a:defRPr>
            </a:lvl1pPr>
          </a:lstStyle>
          <a:p>
            <a:fld id="{233D56A2-52AC-4FCB-99F2-A51B885A37F3}" type="datetime1">
              <a:rPr lang="tr-TR" smtClean="0"/>
              <a:t>11.09.2025</a:t>
            </a:fld>
            <a:endParaRPr lang="tr-TR"/>
          </a:p>
        </p:txBody>
      </p:sp>
      <p:sp>
        <p:nvSpPr>
          <p:cNvPr id="5" name="Alt Bilgi Yer Tutucusu 4"/>
          <p:cNvSpPr>
            <a:spLocks noGrp="1"/>
          </p:cNvSpPr>
          <p:nvPr>
            <p:ph type="ftr" sz="quarter" idx="11"/>
          </p:nvPr>
        </p:nvSpPr>
        <p:spPr>
          <a:xfrm>
            <a:off x="7373388" y="6258213"/>
            <a:ext cx="1307177" cy="365125"/>
          </a:xfrm>
        </p:spPr>
        <p:txBody>
          <a:bodyPr/>
          <a:lstStyle>
            <a:lvl1pPr>
              <a:defRPr>
                <a:solidFill>
                  <a:schemeClr val="bg1"/>
                </a:solidFill>
                <a:latin typeface="Trebuchet MS" panose="020B0603020202020204" pitchFamily="34" charset="0"/>
              </a:defRPr>
            </a:lvl1pPr>
          </a:lstStyle>
          <a:p>
            <a:endParaRPr lang="tr-TR" dirty="0"/>
          </a:p>
        </p:txBody>
      </p:sp>
      <p:sp>
        <p:nvSpPr>
          <p:cNvPr id="6" name="Slayt Numarası Yer Tutucusu 5"/>
          <p:cNvSpPr>
            <a:spLocks noGrp="1"/>
          </p:cNvSpPr>
          <p:nvPr>
            <p:ph type="sldNum" sz="quarter" idx="12"/>
          </p:nvPr>
        </p:nvSpPr>
        <p:spPr>
          <a:xfrm>
            <a:off x="11155680" y="6270047"/>
            <a:ext cx="731520" cy="365125"/>
          </a:xfrm>
        </p:spPr>
        <p:txBody>
          <a:bodyPr/>
          <a:lstStyle>
            <a:lvl1pPr>
              <a:defRPr>
                <a:solidFill>
                  <a:schemeClr val="bg1"/>
                </a:solidFill>
                <a:latin typeface="Trebuchet MS" panose="020B0603020202020204" pitchFamily="34" charset="0"/>
              </a:defRPr>
            </a:lvl1pPr>
          </a:lstStyle>
          <a:p>
            <a:fld id="{049D871D-A53A-4C76-93BE-9AD77AC53DA7}" type="slidenum">
              <a:rPr lang="tr-TR" smtClean="0"/>
              <a:pPr/>
              <a:t>‹#›</a:t>
            </a:fld>
            <a:endParaRPr lang="tr-TR"/>
          </a:p>
        </p:txBody>
      </p:sp>
    </p:spTree>
    <p:extLst>
      <p:ext uri="{BB962C8B-B14F-4D97-AF65-F5344CB8AC3E}">
        <p14:creationId xmlns:p14="http://schemas.microsoft.com/office/powerpoint/2010/main" val="2298517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tıklayın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3DF31CA7-DD67-49AB-A74D-A7430F8FCA6C}" type="datetime1">
              <a:rPr lang="tr-TR" smtClean="0"/>
              <a:t>11.09.2025</a:t>
            </a:fld>
            <a:endParaRPr lang="tr-TR"/>
          </a:p>
        </p:txBody>
      </p:sp>
      <p:sp>
        <p:nvSpPr>
          <p:cNvPr id="5" name="Alt 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49D871D-A53A-4C76-93BE-9AD77AC53DA7}" type="slidenum">
              <a:rPr lang="tr-TR" smtClean="0"/>
              <a:t>‹#›</a:t>
            </a:fld>
            <a:endParaRPr lang="tr-TR"/>
          </a:p>
        </p:txBody>
      </p:sp>
    </p:spTree>
    <p:extLst>
      <p:ext uri="{BB962C8B-B14F-4D97-AF65-F5344CB8AC3E}">
        <p14:creationId xmlns:p14="http://schemas.microsoft.com/office/powerpoint/2010/main" val="1542201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ki İçerik">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808EE462-20A8-406F-ADA5-5595E3C3577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 name="İçerik Yer Tutucusu 2"/>
          <p:cNvSpPr>
            <a:spLocks noGrp="1"/>
          </p:cNvSpPr>
          <p:nvPr>
            <p:ph sz="half" idx="1"/>
          </p:nvPr>
        </p:nvSpPr>
        <p:spPr>
          <a:xfrm>
            <a:off x="490450" y="1825625"/>
            <a:ext cx="5529350" cy="4093037"/>
          </a:xfrm>
        </p:spPr>
        <p:txBody>
          <a:bodyPr>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solidFill>
                  <a:srgbClr val="002060"/>
                </a:solidFill>
                <a:latin typeface="Trebuchet MS" panose="020B0603020202020204" pitchFamily="34" charset="0"/>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solidFill>
                  <a:srgbClr val="002060"/>
                </a:solidFill>
                <a:latin typeface="Trebuchet MS" panose="020B0603020202020204" pitchFamily="34" charset="0"/>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solidFill>
                  <a:srgbClr val="002060"/>
                </a:solidFill>
                <a:latin typeface="Trebuchet MS" panose="020B0603020202020204" pitchFamily="34" charset="0"/>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solidFill>
                  <a:srgbClr val="002060"/>
                </a:solidFill>
                <a:latin typeface="Trebuchet MS" panose="020B0603020202020204" pitchFamily="34" charset="0"/>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solidFill>
                  <a:srgbClr val="002060"/>
                </a:solidFill>
                <a:latin typeface="Trebuchet MS" panose="020B0603020202020204" pitchFamily="34" charset="0"/>
              </a:defRPr>
            </a:lvl5p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İçerik Yer Tutucusu 3"/>
          <p:cNvSpPr>
            <a:spLocks noGrp="1"/>
          </p:cNvSpPr>
          <p:nvPr>
            <p:ph sz="half" idx="2"/>
          </p:nvPr>
        </p:nvSpPr>
        <p:spPr>
          <a:xfrm>
            <a:off x="6172199" y="1825625"/>
            <a:ext cx="5714999" cy="4093037"/>
          </a:xfrm>
        </p:spPr>
        <p:txBody>
          <a:bodyPr>
            <a:normAutofit/>
          </a:bodyPr>
          <a:lstStyle>
            <a:lvl1pPr>
              <a:defRPr sz="1800">
                <a:solidFill>
                  <a:srgbClr val="002060"/>
                </a:solidFill>
                <a:latin typeface="Trebuchet MS" panose="020B0603020202020204" pitchFamily="34" charset="0"/>
              </a:defRPr>
            </a:lvl1pPr>
            <a:lvl2pPr>
              <a:defRPr sz="1800">
                <a:solidFill>
                  <a:srgbClr val="002060"/>
                </a:solidFill>
                <a:latin typeface="Trebuchet MS" panose="020B0603020202020204" pitchFamily="34" charset="0"/>
              </a:defRPr>
            </a:lvl2pPr>
            <a:lvl3pPr>
              <a:defRPr sz="1800">
                <a:solidFill>
                  <a:srgbClr val="002060"/>
                </a:solidFill>
                <a:latin typeface="Trebuchet MS" panose="020B0603020202020204" pitchFamily="34" charset="0"/>
              </a:defRPr>
            </a:lvl3pPr>
            <a:lvl4pPr>
              <a:defRPr sz="1800">
                <a:solidFill>
                  <a:srgbClr val="002060"/>
                </a:solidFill>
                <a:latin typeface="Trebuchet MS" panose="020B0603020202020204" pitchFamily="34" charset="0"/>
              </a:defRPr>
            </a:lvl4pPr>
            <a:lvl5pPr>
              <a:defRPr sz="1800">
                <a:solidFill>
                  <a:srgbClr val="002060"/>
                </a:solidFill>
                <a:latin typeface="Trebuchet MS" panose="020B0603020202020204" pitchFamily="34" charset="0"/>
              </a:defRPr>
            </a:lvl5p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9" name="Unvan 1"/>
          <p:cNvSpPr>
            <a:spLocks noGrp="1"/>
          </p:cNvSpPr>
          <p:nvPr>
            <p:ph type="title"/>
          </p:nvPr>
        </p:nvSpPr>
        <p:spPr>
          <a:xfrm>
            <a:off x="490450" y="734121"/>
            <a:ext cx="11396749" cy="795424"/>
          </a:xfrm>
        </p:spPr>
        <p:txBody>
          <a:bodyPr>
            <a:normAutofit/>
          </a:bodyPr>
          <a:lstStyle>
            <a:lvl1pPr>
              <a:defRPr sz="2400" b="1">
                <a:solidFill>
                  <a:srgbClr val="002060"/>
                </a:solidFill>
                <a:latin typeface="Trebuchet MS" panose="020B0603020202020204" pitchFamily="34" charset="0"/>
              </a:defRPr>
            </a:lvl1pPr>
          </a:lstStyle>
          <a:p>
            <a:r>
              <a:rPr lang="tr-TR" dirty="0"/>
              <a:t>Asıl başlık stili için tıklayın</a:t>
            </a:r>
          </a:p>
        </p:txBody>
      </p:sp>
      <p:sp>
        <p:nvSpPr>
          <p:cNvPr id="10" name="Veri Yer Tutucusu 3"/>
          <p:cNvSpPr>
            <a:spLocks noGrp="1"/>
          </p:cNvSpPr>
          <p:nvPr>
            <p:ph type="dt" sz="half" idx="10"/>
          </p:nvPr>
        </p:nvSpPr>
        <p:spPr>
          <a:xfrm>
            <a:off x="4189616" y="6248286"/>
            <a:ext cx="1463040" cy="365125"/>
          </a:xfrm>
        </p:spPr>
        <p:txBody>
          <a:bodyPr/>
          <a:lstStyle>
            <a:lvl1pPr algn="ctr">
              <a:defRPr>
                <a:solidFill>
                  <a:schemeClr val="bg1"/>
                </a:solidFill>
                <a:latin typeface="Trebuchet MS" panose="020B0603020202020204" pitchFamily="34" charset="0"/>
              </a:defRPr>
            </a:lvl1pPr>
          </a:lstStyle>
          <a:p>
            <a:fld id="{EB5CBEAF-3F00-4136-8429-D5FAE033A3CE}" type="datetime1">
              <a:rPr lang="tr-TR" smtClean="0"/>
              <a:t>11.09.2025</a:t>
            </a:fld>
            <a:endParaRPr lang="tr-TR"/>
          </a:p>
        </p:txBody>
      </p:sp>
      <p:sp>
        <p:nvSpPr>
          <p:cNvPr id="11" name="Alt Bilgi Yer Tutucusu 4"/>
          <p:cNvSpPr>
            <a:spLocks noGrp="1"/>
          </p:cNvSpPr>
          <p:nvPr>
            <p:ph type="ftr" sz="quarter" idx="11"/>
          </p:nvPr>
        </p:nvSpPr>
        <p:spPr>
          <a:xfrm>
            <a:off x="7373388" y="6258213"/>
            <a:ext cx="1307177" cy="365125"/>
          </a:xfrm>
        </p:spPr>
        <p:txBody>
          <a:bodyPr/>
          <a:lstStyle>
            <a:lvl1pPr>
              <a:defRPr>
                <a:solidFill>
                  <a:schemeClr val="bg1"/>
                </a:solidFill>
                <a:latin typeface="Trebuchet MS" panose="020B0603020202020204" pitchFamily="34" charset="0"/>
              </a:defRPr>
            </a:lvl1pPr>
          </a:lstStyle>
          <a:p>
            <a:endParaRPr lang="tr-TR" dirty="0"/>
          </a:p>
        </p:txBody>
      </p:sp>
      <p:sp>
        <p:nvSpPr>
          <p:cNvPr id="12" name="Slayt Numarası Yer Tutucusu 5"/>
          <p:cNvSpPr>
            <a:spLocks noGrp="1"/>
          </p:cNvSpPr>
          <p:nvPr>
            <p:ph type="sldNum" sz="quarter" idx="12"/>
          </p:nvPr>
        </p:nvSpPr>
        <p:spPr>
          <a:xfrm>
            <a:off x="11155680" y="6270047"/>
            <a:ext cx="731520" cy="365125"/>
          </a:xfrm>
        </p:spPr>
        <p:txBody>
          <a:bodyPr/>
          <a:lstStyle>
            <a:lvl1pPr>
              <a:defRPr>
                <a:solidFill>
                  <a:schemeClr val="bg1"/>
                </a:solidFill>
                <a:latin typeface="Trebuchet MS" panose="020B0603020202020204" pitchFamily="34" charset="0"/>
              </a:defRPr>
            </a:lvl1pPr>
          </a:lstStyle>
          <a:p>
            <a:fld id="{049D871D-A53A-4C76-93BE-9AD77AC53DA7}" type="slidenum">
              <a:rPr lang="tr-TR" smtClean="0"/>
              <a:pPr/>
              <a:t>‹#›</a:t>
            </a:fld>
            <a:endParaRPr lang="tr-TR"/>
          </a:p>
        </p:txBody>
      </p:sp>
    </p:spTree>
    <p:extLst>
      <p:ext uri="{BB962C8B-B14F-4D97-AF65-F5344CB8AC3E}">
        <p14:creationId xmlns:p14="http://schemas.microsoft.com/office/powerpoint/2010/main" val="3950408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tıklayın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5B5F4F10-017C-4260-93E2-B730AAE19AFB}" type="datetime1">
              <a:rPr lang="tr-TR" smtClean="0"/>
              <a:t>11.09.2025</a:t>
            </a:fld>
            <a:endParaRPr lang="tr-TR"/>
          </a:p>
        </p:txBody>
      </p:sp>
      <p:sp>
        <p:nvSpPr>
          <p:cNvPr id="8" name="Alt 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049D871D-A53A-4C76-93BE-9AD77AC53DA7}" type="slidenum">
              <a:rPr lang="tr-TR" smtClean="0"/>
              <a:t>‹#›</a:t>
            </a:fld>
            <a:endParaRPr lang="tr-TR"/>
          </a:p>
        </p:txBody>
      </p:sp>
    </p:spTree>
    <p:extLst>
      <p:ext uri="{BB962C8B-B14F-4D97-AF65-F5344CB8AC3E}">
        <p14:creationId xmlns:p14="http://schemas.microsoft.com/office/powerpoint/2010/main" val="3363650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tıklayın</a:t>
            </a:r>
          </a:p>
        </p:txBody>
      </p:sp>
      <p:sp>
        <p:nvSpPr>
          <p:cNvPr id="3" name="Veri Yer Tutucusu 2"/>
          <p:cNvSpPr>
            <a:spLocks noGrp="1"/>
          </p:cNvSpPr>
          <p:nvPr>
            <p:ph type="dt" sz="half" idx="10"/>
          </p:nvPr>
        </p:nvSpPr>
        <p:spPr/>
        <p:txBody>
          <a:bodyPr/>
          <a:lstStyle/>
          <a:p>
            <a:fld id="{62B7C920-05E7-4A27-B77F-19D2046D5BDD}" type="datetime1">
              <a:rPr lang="tr-TR" smtClean="0"/>
              <a:t>11.09.2025</a:t>
            </a:fld>
            <a:endParaRPr lang="tr-TR"/>
          </a:p>
        </p:txBody>
      </p:sp>
      <p:sp>
        <p:nvSpPr>
          <p:cNvPr id="4" name="Alt 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049D871D-A53A-4C76-93BE-9AD77AC53DA7}" type="slidenum">
              <a:rPr lang="tr-TR" smtClean="0"/>
              <a:t>‹#›</a:t>
            </a:fld>
            <a:endParaRPr lang="tr-TR"/>
          </a:p>
        </p:txBody>
      </p:sp>
    </p:spTree>
    <p:extLst>
      <p:ext uri="{BB962C8B-B14F-4D97-AF65-F5344CB8AC3E}">
        <p14:creationId xmlns:p14="http://schemas.microsoft.com/office/powerpoint/2010/main" val="205242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D05A02E-835F-452C-80DB-56D5D139F98A}" type="datetime1">
              <a:rPr lang="tr-TR" smtClean="0"/>
              <a:t>11.09.2025</a:t>
            </a:fld>
            <a:endParaRPr lang="tr-TR"/>
          </a:p>
        </p:txBody>
      </p:sp>
      <p:sp>
        <p:nvSpPr>
          <p:cNvPr id="3" name="Alt 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049D871D-A53A-4C76-93BE-9AD77AC53DA7}" type="slidenum">
              <a:rPr lang="tr-TR" smtClean="0"/>
              <a:t>‹#›</a:t>
            </a:fld>
            <a:endParaRPr lang="tr-TR"/>
          </a:p>
        </p:txBody>
      </p:sp>
    </p:spTree>
    <p:extLst>
      <p:ext uri="{BB962C8B-B14F-4D97-AF65-F5344CB8AC3E}">
        <p14:creationId xmlns:p14="http://schemas.microsoft.com/office/powerpoint/2010/main" val="2117640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şlıklı İçerik">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10E0616E-0E2B-4684-B4EA-1530708952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Dikdörtgen 9"/>
          <p:cNvSpPr/>
          <p:nvPr userDrawn="1"/>
        </p:nvSpPr>
        <p:spPr>
          <a:xfrm>
            <a:off x="1097280" y="1109749"/>
            <a:ext cx="10314432" cy="4044141"/>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atin typeface="Trebuchet MS" panose="020B0603020202020204" pitchFamily="34" charset="0"/>
            </a:endParaRPr>
          </a:p>
        </p:txBody>
      </p:sp>
      <p:sp>
        <p:nvSpPr>
          <p:cNvPr id="11" name="Unvan 1"/>
          <p:cNvSpPr>
            <a:spLocks noGrp="1"/>
          </p:cNvSpPr>
          <p:nvPr>
            <p:ph type="title" hasCustomPrompt="1"/>
          </p:nvPr>
        </p:nvSpPr>
        <p:spPr>
          <a:xfrm>
            <a:off x="1097280" y="1109749"/>
            <a:ext cx="10314432" cy="4044141"/>
          </a:xfrm>
        </p:spPr>
        <p:txBody>
          <a:bodyPr anchor="b"/>
          <a:lstStyle>
            <a:lvl1pPr>
              <a:defRPr sz="1800">
                <a:solidFill>
                  <a:srgbClr val="002060"/>
                </a:solidFill>
                <a:latin typeface="Trebuchet MS" panose="020B0603020202020204" pitchFamily="34" charset="0"/>
              </a:defRPr>
            </a:lvl1pPr>
          </a:lstStyle>
          <a:p>
            <a:r>
              <a:rPr lang="tr-TR" dirty="0"/>
              <a:t>Asıl başlık stili için tıklayın</a:t>
            </a:r>
            <a:br>
              <a:rPr lang="tr-TR" dirty="0"/>
            </a:br>
            <a:br>
              <a:rPr lang="tr-TR" dirty="0"/>
            </a:br>
            <a:br>
              <a:rPr lang="tr-TR" dirty="0"/>
            </a:br>
            <a:endParaRPr lang="tr-TR" dirty="0"/>
          </a:p>
        </p:txBody>
      </p:sp>
      <p:sp>
        <p:nvSpPr>
          <p:cNvPr id="12" name="Dikdörtgen 11">
            <a:extLst>
              <a:ext uri="{FF2B5EF4-FFF2-40B4-BE49-F238E27FC236}">
                <a16:creationId xmlns:a16="http://schemas.microsoft.com/office/drawing/2014/main" id="{497C58DB-B3CE-4181-9660-A67C781B0CEC}"/>
              </a:ext>
            </a:extLst>
          </p:cNvPr>
          <p:cNvSpPr/>
          <p:nvPr userDrawn="1"/>
        </p:nvSpPr>
        <p:spPr>
          <a:xfrm>
            <a:off x="1688592" y="5153890"/>
            <a:ext cx="10314432" cy="862861"/>
          </a:xfrm>
          <a:prstGeom prst="rect">
            <a:avLst/>
          </a:prstGeom>
          <a:solidFill>
            <a:srgbClr val="3A2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a:latin typeface="Trebuchet MS" panose="020B0603020202020204" pitchFamily="34" charset="0"/>
            </a:endParaRPr>
          </a:p>
        </p:txBody>
      </p:sp>
    </p:spTree>
    <p:extLst>
      <p:ext uri="{BB962C8B-B14F-4D97-AF65-F5344CB8AC3E}">
        <p14:creationId xmlns:p14="http://schemas.microsoft.com/office/powerpoint/2010/main" val="844740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tıklayın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B1782794-D9C5-4A3E-A3D9-6F7F6954A92F}" type="datetime1">
              <a:rPr lang="tr-TR" smtClean="0"/>
              <a:t>11.09.2025</a:t>
            </a:fld>
            <a:endParaRPr lang="tr-TR"/>
          </a:p>
        </p:txBody>
      </p:sp>
      <p:sp>
        <p:nvSpPr>
          <p:cNvPr id="6" name="Alt 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49D871D-A53A-4C76-93BE-9AD77AC53DA7}" type="slidenum">
              <a:rPr lang="tr-TR" smtClean="0"/>
              <a:t>‹#›</a:t>
            </a:fld>
            <a:endParaRPr lang="tr-TR"/>
          </a:p>
        </p:txBody>
      </p:sp>
    </p:spTree>
    <p:extLst>
      <p:ext uri="{BB962C8B-B14F-4D97-AF65-F5344CB8AC3E}">
        <p14:creationId xmlns:p14="http://schemas.microsoft.com/office/powerpoint/2010/main" val="1144696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dirty="0"/>
              <a:t>Asıl başlık stili için tıklayın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916A2C-66B5-4279-B980-40DCB8DE51C0}" type="datetime1">
              <a:rPr lang="tr-TR" smtClean="0"/>
              <a:t>11.09.2025</a:t>
            </a:fld>
            <a:endParaRPr lang="tr-TR"/>
          </a:p>
        </p:txBody>
      </p:sp>
      <p:sp>
        <p:nvSpPr>
          <p:cNvPr id="5" name="Alt 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9D871D-A53A-4C76-93BE-9AD77AC53DA7}" type="slidenum">
              <a:rPr lang="tr-TR" smtClean="0"/>
              <a:t>‹#›</a:t>
            </a:fld>
            <a:endParaRPr lang="tr-TR"/>
          </a:p>
        </p:txBody>
      </p:sp>
    </p:spTree>
    <p:extLst>
      <p:ext uri="{BB962C8B-B14F-4D97-AF65-F5344CB8AC3E}">
        <p14:creationId xmlns:p14="http://schemas.microsoft.com/office/powerpoint/2010/main" val="2472502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4.xml"/><Relationship Id="rId1" Type="http://schemas.openxmlformats.org/officeDocument/2006/relationships/video" Target="https://www.youtube.com/embed/q6KueCvBjTc?feature=oembed"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4.xml"/><Relationship Id="rId1" Type="http://schemas.openxmlformats.org/officeDocument/2006/relationships/video" Target="https://www.youtube.com/embed/Y_ffVXkby_U?feature=oembed"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374904" y="1949336"/>
            <a:ext cx="9905169" cy="848728"/>
          </a:xfrm>
        </p:spPr>
        <p:txBody>
          <a:bodyPr/>
          <a:lstStyle/>
          <a:p>
            <a:r>
              <a:rPr lang="tr-TR" dirty="0">
                <a:latin typeface="Trebuchet MS" panose="020B0603020202020204" pitchFamily="34" charset="0"/>
                <a:ea typeface="Tahoma" panose="020B0604030504040204" pitchFamily="34" charset="0"/>
                <a:cs typeface="Tahoma" panose="020B0604030504040204" pitchFamily="34" charset="0"/>
              </a:rPr>
              <a:t>Yaratıcılık ve Yapay Zeka</a:t>
            </a:r>
          </a:p>
        </p:txBody>
      </p:sp>
      <p:sp>
        <p:nvSpPr>
          <p:cNvPr id="3" name="Alt Başlık 2"/>
          <p:cNvSpPr>
            <a:spLocks noGrp="1"/>
          </p:cNvSpPr>
          <p:nvPr>
            <p:ph type="subTitle" idx="1"/>
          </p:nvPr>
        </p:nvSpPr>
        <p:spPr>
          <a:xfrm>
            <a:off x="374904" y="3137224"/>
            <a:ext cx="6884878" cy="848728"/>
          </a:xfrm>
        </p:spPr>
        <p:txBody>
          <a:bodyPr>
            <a:normAutofit/>
          </a:bodyPr>
          <a:lstStyle/>
          <a:p>
            <a:r>
              <a:rPr lang="tr-TR" dirty="0"/>
              <a:t>Dr. Öğr. Üyesi İlhan UYSAL</a:t>
            </a:r>
            <a:br>
              <a:rPr lang="tr-TR" dirty="0"/>
            </a:br>
            <a:r>
              <a:rPr lang="tr-TR" sz="1800" b="0" dirty="0">
                <a:solidFill>
                  <a:schemeClr val="accent4">
                    <a:lumMod val="60000"/>
                    <a:lumOff val="40000"/>
                  </a:schemeClr>
                </a:solidFill>
              </a:rPr>
              <a:t>iuysal@mehmetakif.edu.tr</a:t>
            </a:r>
            <a:endParaRPr lang="tr-TR" b="0" dirty="0">
              <a:solidFill>
                <a:schemeClr val="accent4">
                  <a:lumMod val="60000"/>
                  <a:lumOff val="40000"/>
                </a:schemeClr>
              </a:solidFill>
            </a:endParaRPr>
          </a:p>
        </p:txBody>
      </p:sp>
      <p:sp>
        <p:nvSpPr>
          <p:cNvPr id="4" name="Paralelkenar 3">
            <a:extLst>
              <a:ext uri="{FF2B5EF4-FFF2-40B4-BE49-F238E27FC236}">
                <a16:creationId xmlns:a16="http://schemas.microsoft.com/office/drawing/2014/main" id="{ECF64E49-34BA-4A91-B6B7-16B4A394426F}"/>
              </a:ext>
            </a:extLst>
          </p:cNvPr>
          <p:cNvSpPr/>
          <p:nvPr/>
        </p:nvSpPr>
        <p:spPr>
          <a:xfrm>
            <a:off x="10058398" y="1533237"/>
            <a:ext cx="2022764" cy="1921164"/>
          </a:xfrm>
          <a:prstGeom prst="parallelogram">
            <a:avLst/>
          </a:prstGeom>
          <a:solidFill>
            <a:srgbClr val="3A2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t>5. HAFTA</a:t>
            </a:r>
          </a:p>
        </p:txBody>
      </p:sp>
    </p:spTree>
    <p:extLst>
      <p:ext uri="{BB962C8B-B14F-4D97-AF65-F5344CB8AC3E}">
        <p14:creationId xmlns:p14="http://schemas.microsoft.com/office/powerpoint/2010/main" val="2204924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tr-TR" dirty="0"/>
              <a:t>Multimedya Tasarımı ve İçerik Üretimi</a:t>
            </a:r>
          </a:p>
        </p:txBody>
      </p:sp>
      <p:sp>
        <p:nvSpPr>
          <p:cNvPr id="5" name="İçerik Yer Tutucusu 4">
            <a:extLst>
              <a:ext uri="{FF2B5EF4-FFF2-40B4-BE49-F238E27FC236}">
                <a16:creationId xmlns:a16="http://schemas.microsoft.com/office/drawing/2014/main" id="{DE48B5D0-724D-8E8A-0DEB-1DAF228E797B}"/>
              </a:ext>
            </a:extLst>
          </p:cNvPr>
          <p:cNvSpPr>
            <a:spLocks noGrp="1"/>
          </p:cNvSpPr>
          <p:nvPr>
            <p:ph sz="half" idx="1"/>
          </p:nvPr>
        </p:nvSpPr>
        <p:spPr/>
        <p:txBody>
          <a:bodyPr/>
          <a:lstStyle/>
          <a:p>
            <a:pPr algn="just"/>
            <a:r>
              <a:rPr lang="tr-TR" dirty="0" err="1"/>
              <a:t>Synthesia</a:t>
            </a:r>
            <a:r>
              <a:rPr lang="tr-TR" dirty="0"/>
              <a:t> ve </a:t>
            </a:r>
            <a:r>
              <a:rPr lang="tr-TR" dirty="0" err="1"/>
              <a:t>Eleven</a:t>
            </a:r>
            <a:r>
              <a:rPr lang="tr-TR" dirty="0"/>
              <a:t> </a:t>
            </a:r>
            <a:r>
              <a:rPr lang="tr-TR" dirty="0" err="1"/>
              <a:t>Labs</a:t>
            </a:r>
            <a:r>
              <a:rPr lang="tr-TR" dirty="0"/>
              <a:t> gibi araçlar sayesinde metinden video ve ses içerikleri üretmek mümkün hale gelmiştir.</a:t>
            </a:r>
          </a:p>
          <a:p>
            <a:pPr algn="just"/>
            <a:endParaRPr lang="tr-TR" dirty="0"/>
          </a:p>
        </p:txBody>
      </p:sp>
      <p:pic>
        <p:nvPicPr>
          <p:cNvPr id="7" name="Resim 6">
            <a:extLst>
              <a:ext uri="{FF2B5EF4-FFF2-40B4-BE49-F238E27FC236}">
                <a16:creationId xmlns:a16="http://schemas.microsoft.com/office/drawing/2014/main" id="{D2B20522-20AF-2083-79E6-8081809F0F73}"/>
              </a:ext>
            </a:extLst>
          </p:cNvPr>
          <p:cNvPicPr>
            <a:picLocks noChangeAspect="1"/>
          </p:cNvPicPr>
          <p:nvPr/>
        </p:nvPicPr>
        <p:blipFill>
          <a:blip r:embed="rId2"/>
          <a:stretch>
            <a:fillRect/>
          </a:stretch>
        </p:blipFill>
        <p:spPr>
          <a:xfrm>
            <a:off x="808653" y="2944529"/>
            <a:ext cx="6674498" cy="2974133"/>
          </a:xfrm>
          <a:prstGeom prst="rect">
            <a:avLst/>
          </a:prstGeom>
        </p:spPr>
      </p:pic>
      <p:pic>
        <p:nvPicPr>
          <p:cNvPr id="4102" name="Picture 6" descr="Eleven Labs Nedir? Nasıl Kullanılır? - Edtech Türkiye">
            <a:extLst>
              <a:ext uri="{FF2B5EF4-FFF2-40B4-BE49-F238E27FC236}">
                <a16:creationId xmlns:a16="http://schemas.microsoft.com/office/drawing/2014/main" id="{5626EA26-0A46-CB2A-9B96-2B9AA03AEA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7690" y="1436937"/>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4970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C2A3FA-176D-7103-8F23-2BE787F65906}"/>
            </a:ext>
          </a:extLst>
        </p:cNvPr>
        <p:cNvGrpSpPr/>
        <p:nvPr/>
      </p:nvGrpSpPr>
      <p:grpSpPr>
        <a:xfrm>
          <a:off x="0" y="0"/>
          <a:ext cx="0" cy="0"/>
          <a:chOff x="0" y="0"/>
          <a:chExt cx="0" cy="0"/>
        </a:xfrm>
      </p:grpSpPr>
      <p:sp>
        <p:nvSpPr>
          <p:cNvPr id="4" name="Unvan 3">
            <a:extLst>
              <a:ext uri="{FF2B5EF4-FFF2-40B4-BE49-F238E27FC236}">
                <a16:creationId xmlns:a16="http://schemas.microsoft.com/office/drawing/2014/main" id="{EDFB2BD0-11FB-5506-4EF0-5E7A8F2AC514}"/>
              </a:ext>
            </a:extLst>
          </p:cNvPr>
          <p:cNvSpPr>
            <a:spLocks noGrp="1"/>
          </p:cNvSpPr>
          <p:nvPr>
            <p:ph type="title"/>
          </p:nvPr>
        </p:nvSpPr>
        <p:spPr/>
        <p:txBody>
          <a:bodyPr/>
          <a:lstStyle/>
          <a:p>
            <a:r>
              <a:rPr lang="tr-TR" dirty="0"/>
              <a:t>Multimedya Tasarımı ve İçerik Üretimi</a:t>
            </a:r>
          </a:p>
        </p:txBody>
      </p:sp>
      <p:pic>
        <p:nvPicPr>
          <p:cNvPr id="9" name="Resim 8">
            <a:extLst>
              <a:ext uri="{FF2B5EF4-FFF2-40B4-BE49-F238E27FC236}">
                <a16:creationId xmlns:a16="http://schemas.microsoft.com/office/drawing/2014/main" id="{D4BCF4B9-5062-962E-C354-2DA48AD5D257}"/>
              </a:ext>
            </a:extLst>
          </p:cNvPr>
          <p:cNvPicPr>
            <a:picLocks noChangeAspect="1"/>
          </p:cNvPicPr>
          <p:nvPr/>
        </p:nvPicPr>
        <p:blipFill>
          <a:blip r:embed="rId2"/>
          <a:stretch>
            <a:fillRect/>
          </a:stretch>
        </p:blipFill>
        <p:spPr>
          <a:xfrm>
            <a:off x="2053920" y="1619995"/>
            <a:ext cx="8084160" cy="4168394"/>
          </a:xfrm>
          <a:prstGeom prst="rect">
            <a:avLst/>
          </a:prstGeom>
        </p:spPr>
      </p:pic>
    </p:spTree>
    <p:extLst>
      <p:ext uri="{BB962C8B-B14F-4D97-AF65-F5344CB8AC3E}">
        <p14:creationId xmlns:p14="http://schemas.microsoft.com/office/powerpoint/2010/main" val="2954742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a:xfrm>
            <a:off x="1097280" y="2510117"/>
            <a:ext cx="10314432" cy="2330823"/>
          </a:xfrm>
        </p:spPr>
        <p:txBody>
          <a:bodyPr>
            <a:normAutofit fontScale="90000"/>
          </a:bodyPr>
          <a:lstStyle/>
          <a:p>
            <a:r>
              <a:rPr lang="tr-TR" dirty="0"/>
              <a:t>“Yapay Zeka Uygulamaları” dersine ait bu doküman, “Yapay Zeka Operatörlüğü” </a:t>
            </a:r>
            <a:r>
              <a:rPr lang="tr-TR" dirty="0" err="1"/>
              <a:t>Mikroyeterlilik</a:t>
            </a:r>
            <a:r>
              <a:rPr lang="tr-TR" dirty="0"/>
              <a:t> Programı kapsamında görev yapan eğitmenler tarafından hazırlanmıştır.</a:t>
            </a:r>
            <a:br>
              <a:rPr lang="tr-TR" dirty="0"/>
            </a:br>
            <a:br>
              <a:rPr lang="tr-TR" dirty="0"/>
            </a:br>
            <a:r>
              <a:rPr lang="tr-TR" b="1" dirty="0"/>
              <a:t>Yapay Zeka Operatörlüğü Program Koordinatörü</a:t>
            </a:r>
            <a:br>
              <a:rPr lang="tr-TR" dirty="0"/>
            </a:br>
            <a:r>
              <a:rPr lang="tr-TR" dirty="0"/>
              <a:t>Prof. Dr. İsmail KIRBAŞ</a:t>
            </a:r>
            <a:br>
              <a:rPr lang="tr-TR" dirty="0"/>
            </a:br>
            <a:br>
              <a:rPr lang="tr-TR" dirty="0"/>
            </a:br>
            <a:r>
              <a:rPr lang="tr-TR" b="1" dirty="0"/>
              <a:t>Eğitmenler</a:t>
            </a:r>
            <a:br>
              <a:rPr lang="tr-TR" dirty="0"/>
            </a:br>
            <a:r>
              <a:rPr lang="tr-TR" dirty="0"/>
              <a:t>Dr. </a:t>
            </a:r>
            <a:r>
              <a:rPr lang="tr-TR" dirty="0" err="1"/>
              <a:t>Öğr</a:t>
            </a:r>
            <a:r>
              <a:rPr lang="tr-TR" dirty="0"/>
              <a:t>. Üyesi Tülay TURAN - </a:t>
            </a:r>
            <a:r>
              <a:rPr lang="tr-TR" i="1" dirty="0"/>
              <a:t>Yapay Zeka Temelleri</a:t>
            </a:r>
            <a:br>
              <a:rPr lang="tr-TR" i="1" dirty="0"/>
            </a:br>
            <a:r>
              <a:rPr lang="tr-TR" dirty="0"/>
              <a:t>Dr. </a:t>
            </a:r>
            <a:r>
              <a:rPr lang="tr-TR" dirty="0" err="1"/>
              <a:t>Öğr</a:t>
            </a:r>
            <a:r>
              <a:rPr lang="tr-TR" dirty="0"/>
              <a:t>. Üyesi Ayhan ARISOY - </a:t>
            </a:r>
            <a:r>
              <a:rPr lang="tr-TR" i="1" dirty="0"/>
              <a:t>Üretken Yapay Zeka ve </a:t>
            </a:r>
            <a:r>
              <a:rPr lang="tr-TR" i="1" dirty="0" err="1"/>
              <a:t>Prompt</a:t>
            </a:r>
            <a:r>
              <a:rPr lang="tr-TR" i="1" dirty="0"/>
              <a:t> Mühendisliği</a:t>
            </a:r>
            <a:br>
              <a:rPr lang="tr-TR" i="1" dirty="0"/>
            </a:br>
            <a:r>
              <a:rPr lang="tr-TR" dirty="0"/>
              <a:t>Dr. </a:t>
            </a:r>
            <a:r>
              <a:rPr lang="tr-TR" dirty="0" err="1"/>
              <a:t>Öğr</a:t>
            </a:r>
            <a:r>
              <a:rPr lang="tr-TR" dirty="0"/>
              <a:t>. Üyesi İlhan UYSAL - </a:t>
            </a:r>
            <a:r>
              <a:rPr lang="tr-TR" i="1" dirty="0"/>
              <a:t>Yaratıcılık ve Yapay Zeka</a:t>
            </a:r>
            <a:br>
              <a:rPr lang="tr-TR" dirty="0"/>
            </a:br>
            <a:r>
              <a:rPr lang="tr-TR" dirty="0"/>
              <a:t>Dr. </a:t>
            </a:r>
            <a:r>
              <a:rPr lang="tr-TR" dirty="0" err="1"/>
              <a:t>Öğr</a:t>
            </a:r>
            <a:r>
              <a:rPr lang="tr-TR" dirty="0"/>
              <a:t>. Üyesi Tülay TURAN - </a:t>
            </a:r>
            <a:r>
              <a:rPr lang="tr-TR" i="1" dirty="0"/>
              <a:t>Yapay Zeka Etiği</a:t>
            </a:r>
            <a:br>
              <a:rPr lang="tr-TR" i="1" dirty="0"/>
            </a:br>
            <a:endParaRPr lang="tr-TR" dirty="0"/>
          </a:p>
        </p:txBody>
      </p:sp>
      <p:sp>
        <p:nvSpPr>
          <p:cNvPr id="8" name="Metin kutusu 7">
            <a:extLst>
              <a:ext uri="{FF2B5EF4-FFF2-40B4-BE49-F238E27FC236}">
                <a16:creationId xmlns:a16="http://schemas.microsoft.com/office/drawing/2014/main" id="{EDC2782D-BD13-4394-94FE-8F5BE6EA02F3}"/>
              </a:ext>
            </a:extLst>
          </p:cNvPr>
          <p:cNvSpPr txBox="1"/>
          <p:nvPr/>
        </p:nvSpPr>
        <p:spPr>
          <a:xfrm>
            <a:off x="1097280" y="655776"/>
            <a:ext cx="10314432" cy="400110"/>
          </a:xfrm>
          <a:prstGeom prst="rect">
            <a:avLst/>
          </a:prstGeom>
          <a:noFill/>
        </p:spPr>
        <p:txBody>
          <a:bodyPr wrap="square" rtlCol="0">
            <a:spAutoFit/>
          </a:bodyPr>
          <a:lstStyle/>
          <a:p>
            <a:pPr algn="ctr"/>
            <a:r>
              <a:rPr lang="tr-TR" sz="2000" b="1" dirty="0">
                <a:solidFill>
                  <a:schemeClr val="bg1"/>
                </a:solidFill>
                <a:latin typeface="Trebuchet MS" panose="020B0603020202020204" pitchFamily="34" charset="0"/>
              </a:rPr>
              <a:t>İÇERİK GELİŞTİRME KOMİSYONU</a:t>
            </a:r>
          </a:p>
        </p:txBody>
      </p:sp>
      <p:sp>
        <p:nvSpPr>
          <p:cNvPr id="9" name="Unvan 5">
            <a:extLst>
              <a:ext uri="{FF2B5EF4-FFF2-40B4-BE49-F238E27FC236}">
                <a16:creationId xmlns:a16="http://schemas.microsoft.com/office/drawing/2014/main" id="{70C1C3A4-9CC8-4EBD-803E-FC20AE411A48}"/>
              </a:ext>
            </a:extLst>
          </p:cNvPr>
          <p:cNvSpPr txBox="1">
            <a:spLocks/>
          </p:cNvSpPr>
          <p:nvPr/>
        </p:nvSpPr>
        <p:spPr>
          <a:xfrm>
            <a:off x="9101667" y="4753422"/>
            <a:ext cx="2379132" cy="383852"/>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1800" kern="1200">
                <a:solidFill>
                  <a:srgbClr val="002060"/>
                </a:solidFill>
                <a:latin typeface="Trebuchet MS" panose="020B0603020202020204" pitchFamily="34" charset="0"/>
                <a:ea typeface="+mj-ea"/>
                <a:cs typeface="+mj-cs"/>
              </a:defRPr>
            </a:lvl1pPr>
          </a:lstStyle>
          <a:p>
            <a:pPr algn="r"/>
            <a:r>
              <a:rPr lang="tr-TR" sz="1100" dirty="0"/>
              <a:t>Güncelleme Tarihi: 11 Eylül 2025</a:t>
            </a:r>
          </a:p>
        </p:txBody>
      </p:sp>
    </p:spTree>
    <p:extLst>
      <p:ext uri="{BB962C8B-B14F-4D97-AF65-F5344CB8AC3E}">
        <p14:creationId xmlns:p14="http://schemas.microsoft.com/office/powerpoint/2010/main" val="4025758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lstStyle/>
          <a:p>
            <a:r>
              <a:rPr lang="tr-TR" dirty="0"/>
              <a:t>İçindekiler</a:t>
            </a:r>
          </a:p>
        </p:txBody>
      </p:sp>
      <p:sp>
        <p:nvSpPr>
          <p:cNvPr id="9" name="İçerik Yer Tutucusu 8"/>
          <p:cNvSpPr>
            <a:spLocks noGrp="1"/>
          </p:cNvSpPr>
          <p:nvPr>
            <p:ph idx="1"/>
          </p:nvPr>
        </p:nvSpPr>
        <p:spPr/>
        <p:txBody>
          <a:bodyPr/>
          <a:lstStyle/>
          <a:p>
            <a:r>
              <a:rPr lang="tr-TR" dirty="0"/>
              <a:t>Yapay Zekaya Giriş: Yaratıcılık Kavramı ile Bağlantısı</a:t>
            </a:r>
          </a:p>
          <a:p>
            <a:r>
              <a:rPr lang="tr-TR" dirty="0"/>
              <a:t>Görsel Sanatlar ve AI:</a:t>
            </a:r>
          </a:p>
          <a:p>
            <a:pPr lvl="1"/>
            <a:r>
              <a:rPr lang="tr-TR" dirty="0" err="1"/>
              <a:t>Midjourney</a:t>
            </a:r>
            <a:r>
              <a:rPr lang="tr-TR" dirty="0"/>
              <a:t> ve Adobe </a:t>
            </a:r>
            <a:r>
              <a:rPr lang="tr-TR" dirty="0" err="1"/>
              <a:t>Firefly</a:t>
            </a:r>
            <a:r>
              <a:rPr lang="tr-TR" dirty="0"/>
              <a:t> Uygulamaları</a:t>
            </a:r>
          </a:p>
          <a:p>
            <a:pPr lvl="1"/>
            <a:r>
              <a:rPr lang="tr-TR" dirty="0"/>
              <a:t>AI Destekli Görsel Tasarım Teknikleri</a:t>
            </a:r>
          </a:p>
          <a:p>
            <a:r>
              <a:rPr lang="tr-TR" dirty="0"/>
              <a:t>Müzikte AI Uygulamaları:</a:t>
            </a:r>
          </a:p>
          <a:p>
            <a:pPr lvl="1"/>
            <a:r>
              <a:rPr lang="tr-TR" dirty="0"/>
              <a:t>Yapay Zeka ile Müzik Üretimi ve Örnekler</a:t>
            </a:r>
          </a:p>
          <a:p>
            <a:r>
              <a:rPr lang="tr-TR" dirty="0"/>
              <a:t>Multimedya Tasarımı ve İçerik Üretimi:</a:t>
            </a:r>
          </a:p>
          <a:p>
            <a:pPr lvl="1"/>
            <a:r>
              <a:rPr lang="tr-TR" dirty="0" err="1"/>
              <a:t>Synthesia</a:t>
            </a:r>
            <a:r>
              <a:rPr lang="tr-TR" dirty="0"/>
              <a:t> ve </a:t>
            </a:r>
            <a:r>
              <a:rPr lang="tr-TR" dirty="0" err="1"/>
              <a:t>Eleven</a:t>
            </a:r>
            <a:r>
              <a:rPr lang="tr-TR" dirty="0"/>
              <a:t> </a:t>
            </a:r>
            <a:r>
              <a:rPr lang="tr-TR" dirty="0" err="1"/>
              <a:t>Labs</a:t>
            </a:r>
            <a:r>
              <a:rPr lang="tr-TR" dirty="0"/>
              <a:t> ile Video ve Ses Üretimi</a:t>
            </a:r>
          </a:p>
          <a:p>
            <a:r>
              <a:rPr lang="tr-TR" dirty="0"/>
              <a:t>Metinden Görsel Üretimi</a:t>
            </a:r>
          </a:p>
        </p:txBody>
      </p:sp>
    </p:spTree>
    <p:extLst>
      <p:ext uri="{BB962C8B-B14F-4D97-AF65-F5344CB8AC3E}">
        <p14:creationId xmlns:p14="http://schemas.microsoft.com/office/powerpoint/2010/main" val="423481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örsel üretildi">
            <a:extLst>
              <a:ext uri="{FF2B5EF4-FFF2-40B4-BE49-F238E27FC236}">
                <a16:creationId xmlns:a16="http://schemas.microsoft.com/office/drawing/2014/main" id="{9AFAC8CB-4CC4-C45A-2FC7-01F9F2EB2E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4183" y="1109668"/>
            <a:ext cx="4553339" cy="455333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Görsel üretildi">
            <a:extLst>
              <a:ext uri="{FF2B5EF4-FFF2-40B4-BE49-F238E27FC236}">
                <a16:creationId xmlns:a16="http://schemas.microsoft.com/office/drawing/2014/main" id="{CC049A08-5303-A970-044D-894844A465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7277" y="1109668"/>
            <a:ext cx="4553339" cy="4553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7412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lstStyle/>
          <a:p>
            <a:r>
              <a:rPr lang="tr-TR" dirty="0"/>
              <a:t>Yapay Zekaya Giriş ve Yaratıcılık</a:t>
            </a:r>
          </a:p>
        </p:txBody>
      </p:sp>
      <p:sp>
        <p:nvSpPr>
          <p:cNvPr id="9" name="İçerik Yer Tutucusu 8"/>
          <p:cNvSpPr>
            <a:spLocks noGrp="1"/>
          </p:cNvSpPr>
          <p:nvPr>
            <p:ph idx="1"/>
          </p:nvPr>
        </p:nvSpPr>
        <p:spPr/>
        <p:txBody>
          <a:bodyPr/>
          <a:lstStyle/>
          <a:p>
            <a:r>
              <a:rPr lang="tr-TR" dirty="0"/>
              <a:t>Yapay zeka, karmaşık problemleri çözme ve </a:t>
            </a:r>
          </a:p>
          <a:p>
            <a:pPr marL="0" indent="0">
              <a:buNone/>
            </a:pPr>
            <a:r>
              <a:rPr lang="tr-TR" dirty="0"/>
              <a:t>veri analizi yeteneğiyle yaratıcı süreçlere </a:t>
            </a:r>
          </a:p>
          <a:p>
            <a:pPr marL="0" indent="0">
              <a:buNone/>
            </a:pPr>
            <a:r>
              <a:rPr lang="tr-TR" dirty="0"/>
              <a:t>yeni bir boyut kazandırmaktadır.</a:t>
            </a:r>
          </a:p>
          <a:p>
            <a:pPr marL="0" indent="0">
              <a:buNone/>
            </a:pPr>
            <a:endParaRPr lang="tr-TR" dirty="0"/>
          </a:p>
          <a:p>
            <a:pPr>
              <a:buFont typeface="Wingdings" panose="05000000000000000000" pitchFamily="2" charset="2"/>
              <a:buChar char="Ø"/>
            </a:pPr>
            <a:r>
              <a:rPr lang="tr-TR" dirty="0"/>
              <a:t>Yapay zeka, insan yaratıcılığını taklit eder ve genişletir.</a:t>
            </a:r>
          </a:p>
          <a:p>
            <a:pPr>
              <a:buFont typeface="Wingdings" panose="05000000000000000000" pitchFamily="2" charset="2"/>
              <a:buChar char="Ø"/>
            </a:pPr>
            <a:r>
              <a:rPr lang="tr-TR" dirty="0"/>
              <a:t>Algoritmalar, örüntüleri tanıyarak yeni içerik oluşturabilir.</a:t>
            </a:r>
          </a:p>
          <a:p>
            <a:pPr>
              <a:buFont typeface="Wingdings" panose="05000000000000000000" pitchFamily="2" charset="2"/>
              <a:buChar char="Ø"/>
            </a:pPr>
            <a:r>
              <a:rPr lang="tr-TR" dirty="0"/>
              <a:t>AI, sanatçılara yeni araçlar sunar.</a:t>
            </a:r>
          </a:p>
          <a:p>
            <a:pPr>
              <a:buFont typeface="Wingdings" panose="05000000000000000000" pitchFamily="2" charset="2"/>
              <a:buChar char="Ø"/>
            </a:pPr>
            <a:r>
              <a:rPr lang="tr-TR" dirty="0"/>
              <a:t>İnsan ve makine işbirliği, yeni sanat formları doğurur.</a:t>
            </a:r>
          </a:p>
          <a:p>
            <a:pPr marL="0" indent="0">
              <a:buNone/>
            </a:pPr>
            <a:endParaRPr lang="tr-TR" dirty="0"/>
          </a:p>
        </p:txBody>
      </p:sp>
      <p:pic>
        <p:nvPicPr>
          <p:cNvPr id="1028" name="Picture 4">
            <a:extLst>
              <a:ext uri="{FF2B5EF4-FFF2-40B4-BE49-F238E27FC236}">
                <a16:creationId xmlns:a16="http://schemas.microsoft.com/office/drawing/2014/main" id="{62E91479-0862-0B81-ECDF-9DFA704772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3310" y="734121"/>
            <a:ext cx="3996341" cy="5328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8982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sz="half" idx="1"/>
          </p:nvPr>
        </p:nvSpPr>
        <p:spPr>
          <a:xfrm>
            <a:off x="490449" y="1825625"/>
            <a:ext cx="10137117" cy="4093037"/>
          </a:xfrm>
        </p:spPr>
        <p:txBody>
          <a:bodyPr/>
          <a:lstStyle/>
          <a:p>
            <a:r>
              <a:rPr lang="tr-TR" dirty="0" err="1"/>
              <a:t>Midjourney</a:t>
            </a:r>
            <a:r>
              <a:rPr lang="tr-TR" dirty="0"/>
              <a:t> ve Adobe </a:t>
            </a:r>
            <a:r>
              <a:rPr lang="tr-TR" dirty="0" err="1"/>
              <a:t>Firefly</a:t>
            </a:r>
            <a:r>
              <a:rPr lang="tr-TR" dirty="0"/>
              <a:t> gibi araçlar, metin tabanlı girdilerden yüksek kaliteli görseller oluşturabilmektedir.</a:t>
            </a:r>
          </a:p>
          <a:p>
            <a:pPr marL="0" indent="0">
              <a:buNone/>
            </a:pPr>
            <a:r>
              <a:rPr lang="tr-TR" b="1" dirty="0"/>
              <a:t>Görsel Tasarım Teknikleri</a:t>
            </a:r>
          </a:p>
          <a:p>
            <a:r>
              <a:rPr lang="tr-TR" dirty="0"/>
              <a:t>Stil aktarımı ve görüntü manipülasyonu mümkün.</a:t>
            </a:r>
          </a:p>
          <a:p>
            <a:r>
              <a:rPr lang="tr-TR" dirty="0" err="1"/>
              <a:t>Prompt</a:t>
            </a:r>
            <a:r>
              <a:rPr lang="tr-TR" dirty="0"/>
              <a:t> mühendisliği, sonuçları iyileştirir.</a:t>
            </a:r>
          </a:p>
          <a:p>
            <a:pPr marL="0" indent="0">
              <a:buNone/>
            </a:pPr>
            <a:r>
              <a:rPr lang="tr-TR" b="1" dirty="0"/>
              <a:t>Adobe </a:t>
            </a:r>
            <a:r>
              <a:rPr lang="tr-TR" b="1" dirty="0" err="1"/>
              <a:t>Firefly</a:t>
            </a:r>
            <a:endParaRPr lang="tr-TR" b="1" dirty="0"/>
          </a:p>
          <a:p>
            <a:r>
              <a:rPr lang="tr-TR" dirty="0"/>
              <a:t>Profesyonel tasarımcılar için geliştirilmiş AI çözümü.</a:t>
            </a:r>
          </a:p>
          <a:p>
            <a:r>
              <a:rPr lang="tr-TR" dirty="0"/>
              <a:t>Telif hakkı güvenli içerik üretimi sağlar.</a:t>
            </a:r>
          </a:p>
          <a:p>
            <a:pPr marL="0" indent="0">
              <a:buNone/>
            </a:pPr>
            <a:r>
              <a:rPr lang="tr-TR" b="1" dirty="0" err="1"/>
              <a:t>Midjourney</a:t>
            </a:r>
            <a:endParaRPr lang="tr-TR" b="1" dirty="0"/>
          </a:p>
          <a:p>
            <a:r>
              <a:rPr lang="tr-TR" dirty="0"/>
              <a:t>Metinden görsel üreten güçlü bir AI aracı.</a:t>
            </a:r>
          </a:p>
          <a:p>
            <a:endParaRPr lang="tr-TR" dirty="0"/>
          </a:p>
          <a:p>
            <a:endParaRPr lang="tr-TR" dirty="0"/>
          </a:p>
        </p:txBody>
      </p:sp>
      <p:sp>
        <p:nvSpPr>
          <p:cNvPr id="4" name="Unvan 3"/>
          <p:cNvSpPr>
            <a:spLocks noGrp="1"/>
          </p:cNvSpPr>
          <p:nvPr>
            <p:ph type="title"/>
          </p:nvPr>
        </p:nvSpPr>
        <p:spPr/>
        <p:txBody>
          <a:bodyPr/>
          <a:lstStyle/>
          <a:p>
            <a:r>
              <a:rPr lang="tr-TR" dirty="0"/>
              <a:t>Görsel Sanatlar ve AI</a:t>
            </a:r>
          </a:p>
        </p:txBody>
      </p:sp>
    </p:spTree>
    <p:extLst>
      <p:ext uri="{BB962C8B-B14F-4D97-AF65-F5344CB8AC3E}">
        <p14:creationId xmlns:p14="http://schemas.microsoft.com/office/powerpoint/2010/main" val="2106196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tr-TR" dirty="0"/>
              <a:t>Görsel Sanatlar ve AI</a:t>
            </a:r>
          </a:p>
        </p:txBody>
      </p:sp>
      <p:sp>
        <p:nvSpPr>
          <p:cNvPr id="9" name="Metin kutusu 8">
            <a:extLst>
              <a:ext uri="{FF2B5EF4-FFF2-40B4-BE49-F238E27FC236}">
                <a16:creationId xmlns:a16="http://schemas.microsoft.com/office/drawing/2014/main" id="{B475B383-D44E-04B0-C381-8DDC5C6C85C6}"/>
              </a:ext>
            </a:extLst>
          </p:cNvPr>
          <p:cNvSpPr txBox="1"/>
          <p:nvPr/>
        </p:nvSpPr>
        <p:spPr>
          <a:xfrm>
            <a:off x="73891" y="1507381"/>
            <a:ext cx="8682182" cy="4346254"/>
          </a:xfrm>
          <a:prstGeom prst="rect">
            <a:avLst/>
          </a:prstGeom>
          <a:noFill/>
        </p:spPr>
        <p:txBody>
          <a:bodyPr wrap="square" rtlCol="0">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lang="tr-TR" altLang="tr-TR" sz="1600" dirty="0" err="1">
                <a:solidFill>
                  <a:srgbClr val="002060"/>
                </a:solidFill>
                <a:latin typeface="Trebuchet MS" panose="020B0603020202020204" pitchFamily="34" charset="0"/>
              </a:rPr>
              <a:t>MidJourney</a:t>
            </a:r>
            <a:r>
              <a:rPr lang="tr-TR" altLang="tr-TR" sz="1600" dirty="0">
                <a:solidFill>
                  <a:srgbClr val="002060"/>
                </a:solidFill>
                <a:latin typeface="Trebuchet MS" panose="020B0603020202020204" pitchFamily="34" charset="0"/>
              </a:rPr>
              <a:t>, metin tabanlı komutlarla (</a:t>
            </a:r>
            <a:r>
              <a:rPr lang="tr-TR" altLang="tr-TR" sz="1600" dirty="0" err="1">
                <a:solidFill>
                  <a:srgbClr val="002060"/>
                </a:solidFill>
                <a:latin typeface="Trebuchet MS" panose="020B0603020202020204" pitchFamily="34" charset="0"/>
              </a:rPr>
              <a:t>prompt</a:t>
            </a:r>
            <a:r>
              <a:rPr lang="tr-TR" altLang="tr-TR" sz="1600" dirty="0">
                <a:solidFill>
                  <a:srgbClr val="002060"/>
                </a:solidFill>
                <a:latin typeface="Trebuchet MS" panose="020B0603020202020204" pitchFamily="34" charset="0"/>
              </a:rPr>
              <a:t>) yapay zeka destekli görsel tasarım oluşturmanızı sağlayan bir platformdur. </a:t>
            </a:r>
            <a:r>
              <a:rPr lang="tr-TR" altLang="tr-TR" sz="1600" dirty="0" err="1">
                <a:solidFill>
                  <a:srgbClr val="002060"/>
                </a:solidFill>
                <a:latin typeface="Trebuchet MS" panose="020B0603020202020204" pitchFamily="34" charset="0"/>
              </a:rPr>
              <a:t>Discord</a:t>
            </a:r>
            <a:r>
              <a:rPr lang="tr-TR" altLang="tr-TR" sz="1600" dirty="0">
                <a:solidFill>
                  <a:srgbClr val="002060"/>
                </a:solidFill>
                <a:latin typeface="Trebuchet MS" panose="020B0603020202020204" pitchFamily="34" charset="0"/>
              </a:rPr>
              <a:t> üzerinden çalışır.</a:t>
            </a: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lang="tr-TR" altLang="tr-TR" sz="1400" dirty="0" err="1">
                <a:solidFill>
                  <a:srgbClr val="002060"/>
                </a:solidFill>
                <a:latin typeface="Trebuchet MS" panose="020B0603020202020204" pitchFamily="34" charset="0"/>
              </a:rPr>
              <a:t>Discord</a:t>
            </a:r>
            <a:r>
              <a:rPr lang="tr-TR" altLang="tr-TR" sz="1400" dirty="0">
                <a:solidFill>
                  <a:srgbClr val="002060"/>
                </a:solidFill>
                <a:latin typeface="Trebuchet MS" panose="020B0603020202020204" pitchFamily="34" charset="0"/>
              </a:rPr>
              <a:t> üzerinden </a:t>
            </a:r>
            <a:r>
              <a:rPr lang="tr-TR" altLang="tr-TR" sz="1400" dirty="0" err="1">
                <a:solidFill>
                  <a:srgbClr val="002060"/>
                </a:solidFill>
                <a:latin typeface="Trebuchet MS" panose="020B0603020202020204" pitchFamily="34" charset="0"/>
              </a:rPr>
              <a:t>MidJourney</a:t>
            </a:r>
            <a:r>
              <a:rPr lang="tr-TR" altLang="tr-TR" sz="1400" dirty="0">
                <a:solidFill>
                  <a:srgbClr val="002060"/>
                </a:solidFill>
                <a:latin typeface="Trebuchet MS" panose="020B0603020202020204" pitchFamily="34" charset="0"/>
              </a:rPr>
              <a:t> sunucusuna katılın.</a:t>
            </a: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lang="tr-TR" altLang="tr-TR" sz="1400" dirty="0">
                <a:solidFill>
                  <a:srgbClr val="002060"/>
                </a:solidFill>
                <a:latin typeface="Trebuchet MS" panose="020B0603020202020204" pitchFamily="34" charset="0"/>
              </a:rPr>
              <a:t>Diğer kullanıcıların tasarımlarını inceleyerek ilham alın.</a:t>
            </a: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lang="tr-TR" altLang="tr-TR" sz="1400" dirty="0">
                <a:solidFill>
                  <a:srgbClr val="002060"/>
                </a:solidFill>
                <a:latin typeface="Trebuchet MS" panose="020B0603020202020204" pitchFamily="34" charset="0"/>
              </a:rPr>
              <a:t>Komutlarla (örneğin /</a:t>
            </a:r>
            <a:r>
              <a:rPr lang="tr-TR" altLang="tr-TR" sz="1400" dirty="0" err="1">
                <a:solidFill>
                  <a:srgbClr val="002060"/>
                </a:solidFill>
                <a:latin typeface="Trebuchet MS" panose="020B0603020202020204" pitchFamily="34" charset="0"/>
              </a:rPr>
              <a:t>imagine</a:t>
            </a:r>
            <a:r>
              <a:rPr lang="tr-TR" altLang="tr-TR" sz="1400" dirty="0">
                <a:solidFill>
                  <a:srgbClr val="002060"/>
                </a:solidFill>
                <a:latin typeface="Trebuchet MS" panose="020B0603020202020204" pitchFamily="34" charset="0"/>
              </a:rPr>
              <a:t>) istediğiniz görseli oluşturun.</a:t>
            </a: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lang="tr-TR" altLang="tr-TR" sz="1400" dirty="0">
                <a:solidFill>
                  <a:srgbClr val="002060"/>
                </a:solidFill>
                <a:latin typeface="Trebuchet MS" panose="020B0603020202020204" pitchFamily="34" charset="0"/>
              </a:rPr>
              <a:t>25 dakikalık ücretsiz deneme sunar.</a:t>
            </a: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lang="tr-TR" altLang="tr-TR" sz="1400" dirty="0">
                <a:solidFill>
                  <a:srgbClr val="002060"/>
                </a:solidFill>
                <a:latin typeface="Trebuchet MS" panose="020B0603020202020204" pitchFamily="34" charset="0"/>
              </a:rPr>
              <a:t>Abonelik planlarıyla (örneğin $10/ay ≈ 200 görsel) daha fazla üretim yapabilirsiniz.</a:t>
            </a: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lang="tr-TR" altLang="tr-TR" sz="1400" dirty="0">
                <a:solidFill>
                  <a:srgbClr val="002060"/>
                </a:solidFill>
                <a:latin typeface="Trebuchet MS" panose="020B0603020202020204" pitchFamily="34" charset="0"/>
              </a:rPr>
              <a:t>"U" (</a:t>
            </a:r>
            <a:r>
              <a:rPr lang="tr-TR" altLang="tr-TR" sz="1400" dirty="0" err="1">
                <a:solidFill>
                  <a:srgbClr val="002060"/>
                </a:solidFill>
                <a:latin typeface="Trebuchet MS" panose="020B0603020202020204" pitchFamily="34" charset="0"/>
              </a:rPr>
              <a:t>upscale</a:t>
            </a:r>
            <a:r>
              <a:rPr lang="tr-TR" altLang="tr-TR" sz="1400" dirty="0">
                <a:solidFill>
                  <a:srgbClr val="002060"/>
                </a:solidFill>
                <a:latin typeface="Trebuchet MS" panose="020B0603020202020204" pitchFamily="34" charset="0"/>
              </a:rPr>
              <a:t>): Görselin kalitesini artırır.</a:t>
            </a: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lang="tr-TR" altLang="tr-TR" sz="1400" dirty="0">
                <a:solidFill>
                  <a:srgbClr val="002060"/>
                </a:solidFill>
                <a:latin typeface="Trebuchet MS" panose="020B0603020202020204" pitchFamily="34" charset="0"/>
              </a:rPr>
              <a:t>"V" (</a:t>
            </a:r>
            <a:r>
              <a:rPr lang="tr-TR" altLang="tr-TR" sz="1400" dirty="0" err="1">
                <a:solidFill>
                  <a:srgbClr val="002060"/>
                </a:solidFill>
                <a:latin typeface="Trebuchet MS" panose="020B0603020202020204" pitchFamily="34" charset="0"/>
              </a:rPr>
              <a:t>variation</a:t>
            </a:r>
            <a:r>
              <a:rPr lang="tr-TR" altLang="tr-TR" sz="1400" dirty="0">
                <a:solidFill>
                  <a:srgbClr val="002060"/>
                </a:solidFill>
                <a:latin typeface="Trebuchet MS" panose="020B0603020202020204" pitchFamily="34" charset="0"/>
              </a:rPr>
              <a:t>): Farklı varyasyonlar oluşturur.</a:t>
            </a: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lang="tr-TR" altLang="tr-TR" sz="1400" dirty="0">
                <a:solidFill>
                  <a:srgbClr val="002060"/>
                </a:solidFill>
                <a:latin typeface="Trebuchet MS" panose="020B0603020202020204" pitchFamily="34" charset="0"/>
              </a:rPr>
              <a:t>"</a:t>
            </a:r>
            <a:r>
              <a:rPr lang="tr-TR" altLang="tr-TR" sz="1400" dirty="0" err="1">
                <a:solidFill>
                  <a:srgbClr val="002060"/>
                </a:solidFill>
                <a:latin typeface="Trebuchet MS" panose="020B0603020202020204" pitchFamily="34" charset="0"/>
              </a:rPr>
              <a:t>Inbox</a:t>
            </a:r>
            <a:r>
              <a:rPr lang="tr-TR" altLang="tr-TR" sz="1400" dirty="0">
                <a:solidFill>
                  <a:srgbClr val="002060"/>
                </a:solidFill>
                <a:latin typeface="Trebuchet MS" panose="020B0603020202020204" pitchFamily="34" charset="0"/>
              </a:rPr>
              <a:t>" ile ürettiğiniz görsellere erişebilirsiniz.</a:t>
            </a: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lang="tr-TR" altLang="tr-TR" sz="1400" dirty="0">
                <a:solidFill>
                  <a:srgbClr val="002060"/>
                </a:solidFill>
                <a:latin typeface="Trebuchet MS" panose="020B0603020202020204" pitchFamily="34" charset="0"/>
              </a:rPr>
              <a:t>Bot ile özel mesajlaşarak tasarımlarınızı yönetebilirsiniz.</a:t>
            </a: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lang="tr-TR" altLang="tr-TR" sz="1400" dirty="0">
                <a:solidFill>
                  <a:srgbClr val="002060"/>
                </a:solidFill>
                <a:latin typeface="Trebuchet MS" panose="020B0603020202020204" pitchFamily="34" charset="0"/>
              </a:rPr>
              <a:t>Hızlı ve çeşitli görsel üretimi.</a:t>
            </a: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lang="tr-TR" altLang="tr-TR" sz="1400" dirty="0">
                <a:solidFill>
                  <a:srgbClr val="002060"/>
                </a:solidFill>
                <a:latin typeface="Trebuchet MS" panose="020B0603020202020204" pitchFamily="34" charset="0"/>
              </a:rPr>
              <a:t>Topluluk etkileşimiyle yaratıcı süreç desteklenir.</a:t>
            </a:r>
          </a:p>
        </p:txBody>
      </p:sp>
      <p:pic>
        <p:nvPicPr>
          <p:cNvPr id="16" name="Çevrimiçi Medya 15" title="💰Midjourney nasıl kullanılır? 📚 Kapsamlı Midjourney Eğitimi - Part 1">
            <a:hlinkClick r:id="" action="ppaction://media"/>
            <a:extLst>
              <a:ext uri="{FF2B5EF4-FFF2-40B4-BE49-F238E27FC236}">
                <a16:creationId xmlns:a16="http://schemas.microsoft.com/office/drawing/2014/main" id="{F9C000CB-7E6F-A1B2-A4F5-E058516DB145}"/>
              </a:ext>
            </a:extLst>
          </p:cNvPr>
          <p:cNvPicPr>
            <a:picLocks noRot="1" noChangeAspect="1"/>
          </p:cNvPicPr>
          <p:nvPr>
            <a:videoFile r:link="rId1"/>
          </p:nvPr>
        </p:nvPicPr>
        <p:blipFill>
          <a:blip r:embed="rId3">
            <a:duotone>
              <a:schemeClr val="bg2">
                <a:shade val="45000"/>
                <a:satMod val="135000"/>
              </a:schemeClr>
              <a:prstClr val="white"/>
            </a:duotone>
          </a:blip>
          <a:stretch>
            <a:fillRect/>
          </a:stretch>
        </p:blipFill>
        <p:spPr>
          <a:xfrm>
            <a:off x="7304508" y="1938205"/>
            <a:ext cx="4738921" cy="2675516"/>
          </a:xfrm>
          <a:prstGeom prst="rect">
            <a:avLst/>
          </a:prstGeom>
        </p:spPr>
      </p:pic>
    </p:spTree>
    <p:extLst>
      <p:ext uri="{BB962C8B-B14F-4D97-AF65-F5344CB8AC3E}">
        <p14:creationId xmlns:p14="http://schemas.microsoft.com/office/powerpoint/2010/main" val="2224464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6"/>
                </p:tgtEl>
              </p:cMediaNode>
            </p:video>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6"/>
                                        </p:tgtEl>
                                      </p:cBhvr>
                                    </p:cmd>
                                  </p:childTnLst>
                                </p:cTn>
                              </p:par>
                            </p:childTnLst>
                          </p:cTn>
                        </p:par>
                      </p:childTnLst>
                    </p:cTn>
                  </p:par>
                </p:childTnLst>
              </p:cTn>
              <p:nextCondLst>
                <p:cond evt="onClick" delay="0">
                  <p:tgtEl>
                    <p:spTgt spid="16"/>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tr-TR" dirty="0"/>
              <a:t>Görsel Sanatlar ve AI</a:t>
            </a:r>
          </a:p>
        </p:txBody>
      </p:sp>
      <p:pic>
        <p:nvPicPr>
          <p:cNvPr id="2" name="Çevrimiçi Medya 1" title="ADOBE COŞTU Bİ KERE! #FireFly">
            <a:hlinkClick r:id="" action="ppaction://media"/>
            <a:extLst>
              <a:ext uri="{FF2B5EF4-FFF2-40B4-BE49-F238E27FC236}">
                <a16:creationId xmlns:a16="http://schemas.microsoft.com/office/drawing/2014/main" id="{EEC5FE4A-71DA-EDD8-B2D6-7CEFA09BFB94}"/>
              </a:ext>
            </a:extLst>
          </p:cNvPr>
          <p:cNvPicPr>
            <a:picLocks noRot="1" noChangeAspect="1"/>
          </p:cNvPicPr>
          <p:nvPr>
            <a:videoFile r:link="rId1"/>
          </p:nvPr>
        </p:nvPicPr>
        <p:blipFill>
          <a:blip r:embed="rId3"/>
          <a:stretch>
            <a:fillRect/>
          </a:stretch>
        </p:blipFill>
        <p:spPr>
          <a:xfrm>
            <a:off x="8848437" y="1767552"/>
            <a:ext cx="3186545" cy="3745345"/>
          </a:xfrm>
          <a:prstGeom prst="rect">
            <a:avLst/>
          </a:prstGeom>
        </p:spPr>
      </p:pic>
      <p:sp>
        <p:nvSpPr>
          <p:cNvPr id="5" name="Metin kutusu 4">
            <a:extLst>
              <a:ext uri="{FF2B5EF4-FFF2-40B4-BE49-F238E27FC236}">
                <a16:creationId xmlns:a16="http://schemas.microsoft.com/office/drawing/2014/main" id="{C2205443-BB44-CD35-AA62-3891F78ACDEC}"/>
              </a:ext>
            </a:extLst>
          </p:cNvPr>
          <p:cNvSpPr txBox="1"/>
          <p:nvPr/>
        </p:nvSpPr>
        <p:spPr>
          <a:xfrm>
            <a:off x="350982" y="1932064"/>
            <a:ext cx="7961745" cy="3046988"/>
          </a:xfrm>
          <a:prstGeom prst="rect">
            <a:avLst/>
          </a:prstGeom>
          <a:noFill/>
        </p:spPr>
        <p:txBody>
          <a:bodyPr wrap="square" rtlCol="0">
            <a:spAutoFit/>
          </a:bodyPr>
          <a:lstStyle/>
          <a:p>
            <a:pPr algn="just"/>
            <a:r>
              <a:rPr lang="tr-TR" sz="1600" dirty="0">
                <a:solidFill>
                  <a:srgbClr val="002060"/>
                </a:solidFill>
                <a:latin typeface="Trebuchet MS" panose="020B0603020202020204" pitchFamily="34" charset="0"/>
              </a:rPr>
              <a:t>Adobe </a:t>
            </a:r>
            <a:r>
              <a:rPr lang="tr-TR" sz="1600" dirty="0" err="1">
                <a:solidFill>
                  <a:srgbClr val="002060"/>
                </a:solidFill>
                <a:latin typeface="Trebuchet MS" panose="020B0603020202020204" pitchFamily="34" charset="0"/>
              </a:rPr>
              <a:t>Firefly</a:t>
            </a:r>
            <a:r>
              <a:rPr lang="tr-TR" sz="1600" dirty="0">
                <a:solidFill>
                  <a:srgbClr val="002060"/>
                </a:solidFill>
                <a:latin typeface="Trebuchet MS" panose="020B0603020202020204" pitchFamily="34" charset="0"/>
              </a:rPr>
              <a:t>, metin tabanlı komutlarla yazı, logo ve fotoğraf gibi içerikleri kolayca özelleştirmenizi sağlayan bir yapay zeka aracıdır. Yapı referansı özelliği sayesinde mevcut görselleri farklı kompozisyonlarda yeniden oluşturabilir, böylece tasarım sürecinizi hızlandırabilirsiniz. Stabil </a:t>
            </a:r>
            <a:r>
              <a:rPr lang="tr-TR" sz="1600" dirty="0" err="1">
                <a:solidFill>
                  <a:srgbClr val="002060"/>
                </a:solidFill>
                <a:latin typeface="Trebuchet MS" panose="020B0603020202020204" pitchFamily="34" charset="0"/>
              </a:rPr>
              <a:t>Diffusion</a:t>
            </a:r>
            <a:r>
              <a:rPr lang="tr-TR" sz="1600" dirty="0">
                <a:solidFill>
                  <a:srgbClr val="002060"/>
                </a:solidFill>
                <a:latin typeface="Trebuchet MS" panose="020B0603020202020204" pitchFamily="34" charset="0"/>
              </a:rPr>
              <a:t> gibi modellerle benzerlik gösteren </a:t>
            </a:r>
            <a:r>
              <a:rPr lang="tr-TR" sz="1600" dirty="0" err="1">
                <a:solidFill>
                  <a:srgbClr val="002060"/>
                </a:solidFill>
                <a:latin typeface="Trebuchet MS" panose="020B0603020202020204" pitchFamily="34" charset="0"/>
              </a:rPr>
              <a:t>Firefly</a:t>
            </a:r>
            <a:r>
              <a:rPr lang="tr-TR" sz="1600" dirty="0">
                <a:solidFill>
                  <a:srgbClr val="002060"/>
                </a:solidFill>
                <a:latin typeface="Trebuchet MS" panose="020B0603020202020204" pitchFamily="34" charset="0"/>
              </a:rPr>
              <a:t>, özellikle metin efektleri ve 3D tarzı yazılar oluşturmada oldukça başarılıdır. Kullanıcılar, yazı rengi, arka plan ve stilleri özelleştirerek kişiselleştirilmiş tasarımlar yapabilir. Başlangıçta bazı sınırlamalar olsa da güncellemelerle insan yüzleri de dahil daha gerçekçi sonuçlar üretebilir hale gelmiştir. Ayrıca, Photoshop ve </a:t>
            </a:r>
            <a:r>
              <a:rPr lang="tr-TR" sz="1600" dirty="0" err="1">
                <a:solidFill>
                  <a:srgbClr val="002060"/>
                </a:solidFill>
                <a:latin typeface="Trebuchet MS" panose="020B0603020202020204" pitchFamily="34" charset="0"/>
              </a:rPr>
              <a:t>Light</a:t>
            </a:r>
            <a:r>
              <a:rPr lang="tr-TR" sz="1600" dirty="0">
                <a:solidFill>
                  <a:srgbClr val="002060"/>
                </a:solidFill>
                <a:latin typeface="Trebuchet MS" panose="020B0603020202020204" pitchFamily="34" charset="0"/>
              </a:rPr>
              <a:t> </a:t>
            </a:r>
            <a:r>
              <a:rPr lang="tr-TR" sz="1600" dirty="0" err="1">
                <a:solidFill>
                  <a:srgbClr val="002060"/>
                </a:solidFill>
                <a:latin typeface="Trebuchet MS" panose="020B0603020202020204" pitchFamily="34" charset="0"/>
              </a:rPr>
              <a:t>Face</a:t>
            </a:r>
            <a:r>
              <a:rPr lang="tr-TR" sz="1600" dirty="0">
                <a:solidFill>
                  <a:srgbClr val="002060"/>
                </a:solidFill>
                <a:latin typeface="Trebuchet MS" panose="020B0603020202020204" pitchFamily="34" charset="0"/>
              </a:rPr>
              <a:t> web botu gibi araçlarla entegre çalışarak yüz değiştirme ve gelişmiş düzenlemeler yapılabilir. </a:t>
            </a:r>
            <a:r>
              <a:rPr lang="tr-TR" sz="1600" dirty="0" err="1">
                <a:solidFill>
                  <a:srgbClr val="002060"/>
                </a:solidFill>
                <a:latin typeface="Trebuchet MS" panose="020B0603020202020204" pitchFamily="34" charset="0"/>
              </a:rPr>
              <a:t>Firefly</a:t>
            </a:r>
            <a:r>
              <a:rPr lang="tr-TR" sz="1600" dirty="0">
                <a:solidFill>
                  <a:srgbClr val="002060"/>
                </a:solidFill>
                <a:latin typeface="Trebuchet MS" panose="020B0603020202020204" pitchFamily="34" charset="0"/>
              </a:rPr>
              <a:t>, sosyal medya içerikleri, reklam tasarımları ve yaratıcı projeler için kullanıcı dostu bir çözüm sunar. Kullanıcılar, oluşturdukları çalışmaları paylaşarak toplulukla etkileşime geçebilir ve yeni fikirler keşfedebilir.</a:t>
            </a:r>
          </a:p>
        </p:txBody>
      </p:sp>
    </p:spTree>
    <p:extLst>
      <p:ext uri="{BB962C8B-B14F-4D97-AF65-F5344CB8AC3E}">
        <p14:creationId xmlns:p14="http://schemas.microsoft.com/office/powerpoint/2010/main" val="489292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lstStyle/>
          <a:p>
            <a:r>
              <a:rPr lang="tr-TR" dirty="0"/>
              <a:t>Müzikte AI Uygulamaları</a:t>
            </a:r>
          </a:p>
        </p:txBody>
      </p:sp>
      <p:sp>
        <p:nvSpPr>
          <p:cNvPr id="9" name="İçerik Yer Tutucusu 8"/>
          <p:cNvSpPr>
            <a:spLocks noGrp="1"/>
          </p:cNvSpPr>
          <p:nvPr>
            <p:ph idx="1"/>
          </p:nvPr>
        </p:nvSpPr>
        <p:spPr/>
        <p:txBody>
          <a:bodyPr/>
          <a:lstStyle/>
          <a:p>
            <a:r>
              <a:rPr lang="tr-TR" dirty="0"/>
              <a:t>AI algoritmaları, müzik besteleme ve </a:t>
            </a:r>
          </a:p>
          <a:p>
            <a:r>
              <a:rPr lang="tr-TR" dirty="0"/>
              <a:t>aranje süreçlerinde kullanılmaktadır. </a:t>
            </a:r>
          </a:p>
          <a:p>
            <a:pPr marL="0" indent="0">
              <a:buNone/>
            </a:pPr>
            <a:r>
              <a:rPr lang="tr-TR" dirty="0"/>
              <a:t>İşte en iyi uygulamalar :</a:t>
            </a:r>
          </a:p>
          <a:p>
            <a:r>
              <a:rPr lang="tr-TR" dirty="0"/>
              <a:t>AIVA</a:t>
            </a:r>
          </a:p>
          <a:p>
            <a:r>
              <a:rPr lang="tr-TR" b="1" dirty="0" err="1"/>
              <a:t>Boomy</a:t>
            </a:r>
            <a:endParaRPr lang="tr-TR" b="1" dirty="0"/>
          </a:p>
          <a:p>
            <a:r>
              <a:rPr lang="tr-TR" b="1" dirty="0" err="1"/>
              <a:t>Soundful</a:t>
            </a:r>
            <a:endParaRPr lang="tr-TR" b="1" dirty="0"/>
          </a:p>
          <a:p>
            <a:r>
              <a:rPr lang="tr-TR" b="1" dirty="0" err="1"/>
              <a:t>Magenta</a:t>
            </a:r>
            <a:r>
              <a:rPr lang="tr-TR" b="1" dirty="0"/>
              <a:t> </a:t>
            </a:r>
            <a:r>
              <a:rPr lang="tr-TR" b="1" dirty="0" err="1"/>
              <a:t>Studio</a:t>
            </a:r>
            <a:endParaRPr lang="tr-TR" b="1" dirty="0"/>
          </a:p>
          <a:p>
            <a:r>
              <a:rPr lang="tr-TR" b="1" dirty="0"/>
              <a:t>Beatoven.ai</a:t>
            </a:r>
          </a:p>
          <a:p>
            <a:r>
              <a:rPr lang="tr-TR" b="1" dirty="0"/>
              <a:t>Image </a:t>
            </a:r>
            <a:r>
              <a:rPr lang="tr-TR" b="1" dirty="0" err="1"/>
              <a:t>to</a:t>
            </a:r>
            <a:r>
              <a:rPr lang="tr-TR" b="1" dirty="0"/>
              <a:t> Sound FX</a:t>
            </a:r>
          </a:p>
          <a:p>
            <a:endParaRPr lang="tr-TR" b="1" dirty="0"/>
          </a:p>
          <a:p>
            <a:endParaRPr lang="tr-TR" dirty="0"/>
          </a:p>
        </p:txBody>
      </p:sp>
      <p:pic>
        <p:nvPicPr>
          <p:cNvPr id="3074" name="Picture 2" descr="Jukebox - futureTEKnow Product Profile">
            <a:extLst>
              <a:ext uri="{FF2B5EF4-FFF2-40B4-BE49-F238E27FC236}">
                <a16:creationId xmlns:a16="http://schemas.microsoft.com/office/drawing/2014/main" id="{E762FD8A-CC65-6C72-780A-F382D8FD2A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7880" y="1825625"/>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IVA, the AI Music Generation Assistant">
            <a:extLst>
              <a:ext uri="{FF2B5EF4-FFF2-40B4-BE49-F238E27FC236}">
                <a16:creationId xmlns:a16="http://schemas.microsoft.com/office/drawing/2014/main" id="{25A2D649-4B85-10A9-AA6F-E01D948066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8676" y="2086266"/>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Dalga Formu Müzik - Pixabay'da ücretsiz vektör grafik">
            <a:extLst>
              <a:ext uri="{FF2B5EF4-FFF2-40B4-BE49-F238E27FC236}">
                <a16:creationId xmlns:a16="http://schemas.microsoft.com/office/drawing/2014/main" id="{66FB54CF-4039-40B2-7045-83E319D7C0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8824" y="4454063"/>
            <a:ext cx="3028950" cy="1514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3491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5763B0-7E8E-1AD9-932F-D320CE2EF5C4}"/>
            </a:ext>
          </a:extLst>
        </p:cNvPr>
        <p:cNvGrpSpPr/>
        <p:nvPr/>
      </p:nvGrpSpPr>
      <p:grpSpPr>
        <a:xfrm>
          <a:off x="0" y="0"/>
          <a:ext cx="0" cy="0"/>
          <a:chOff x="0" y="0"/>
          <a:chExt cx="0" cy="0"/>
        </a:xfrm>
      </p:grpSpPr>
      <p:sp>
        <p:nvSpPr>
          <p:cNvPr id="8" name="Unvan 7">
            <a:extLst>
              <a:ext uri="{FF2B5EF4-FFF2-40B4-BE49-F238E27FC236}">
                <a16:creationId xmlns:a16="http://schemas.microsoft.com/office/drawing/2014/main" id="{95D65F84-83DD-12B8-A26A-6D2CF4D593F6}"/>
              </a:ext>
            </a:extLst>
          </p:cNvPr>
          <p:cNvSpPr>
            <a:spLocks noGrp="1"/>
          </p:cNvSpPr>
          <p:nvPr>
            <p:ph type="title"/>
          </p:nvPr>
        </p:nvSpPr>
        <p:spPr/>
        <p:txBody>
          <a:bodyPr/>
          <a:lstStyle/>
          <a:p>
            <a:r>
              <a:rPr lang="tr-TR" dirty="0"/>
              <a:t>Müzikte AI Uygulamaları</a:t>
            </a:r>
          </a:p>
        </p:txBody>
      </p:sp>
      <p:pic>
        <p:nvPicPr>
          <p:cNvPr id="4" name="Resim 3">
            <a:extLst>
              <a:ext uri="{FF2B5EF4-FFF2-40B4-BE49-F238E27FC236}">
                <a16:creationId xmlns:a16="http://schemas.microsoft.com/office/drawing/2014/main" id="{B200B88C-445A-5BBA-5021-EAA0067FB182}"/>
              </a:ext>
            </a:extLst>
          </p:cNvPr>
          <p:cNvPicPr>
            <a:picLocks noChangeAspect="1"/>
          </p:cNvPicPr>
          <p:nvPr/>
        </p:nvPicPr>
        <p:blipFill>
          <a:blip r:embed="rId2"/>
          <a:stretch>
            <a:fillRect/>
          </a:stretch>
        </p:blipFill>
        <p:spPr>
          <a:xfrm>
            <a:off x="3241494" y="1604190"/>
            <a:ext cx="5894660" cy="4282971"/>
          </a:xfrm>
          <a:prstGeom prst="rect">
            <a:avLst/>
          </a:prstGeom>
        </p:spPr>
      </p:pic>
    </p:spTree>
    <p:extLst>
      <p:ext uri="{BB962C8B-B14F-4D97-AF65-F5344CB8AC3E}">
        <p14:creationId xmlns:p14="http://schemas.microsoft.com/office/powerpoint/2010/main" val="1546973661"/>
      </p:ext>
    </p:extLst>
  </p:cSld>
  <p:clrMapOvr>
    <a:masterClrMapping/>
  </p:clrMapOvr>
</p:sld>
</file>

<file path=ppt/theme/theme1.xml><?xml version="1.0" encoding="utf-8"?>
<a:theme xmlns:a="http://schemas.openxmlformats.org/drawingml/2006/main" name="Office Teması">
  <a:themeElements>
    <a:clrScheme name="Mavi Yeşil">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461</TotalTime>
  <Words>627</Words>
  <Application>Microsoft Office PowerPoint</Application>
  <PresentationFormat>Geniş ekran</PresentationFormat>
  <Paragraphs>64</Paragraphs>
  <Slides>12</Slides>
  <Notes>0</Notes>
  <HiddenSlides>0</HiddenSlides>
  <MMClips>2</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12</vt:i4>
      </vt:variant>
    </vt:vector>
  </HeadingPairs>
  <TitlesOfParts>
    <vt:vector size="19" baseType="lpstr">
      <vt:lpstr>Arial</vt:lpstr>
      <vt:lpstr>Calibri</vt:lpstr>
      <vt:lpstr>Calibri Light</vt:lpstr>
      <vt:lpstr>Tahoma</vt:lpstr>
      <vt:lpstr>Trebuchet MS</vt:lpstr>
      <vt:lpstr>Wingdings</vt:lpstr>
      <vt:lpstr>Office Teması</vt:lpstr>
      <vt:lpstr>Yaratıcılık ve Yapay Zeka</vt:lpstr>
      <vt:lpstr>İçindekiler</vt:lpstr>
      <vt:lpstr>PowerPoint Sunusu</vt:lpstr>
      <vt:lpstr>Yapay Zekaya Giriş ve Yaratıcılık</vt:lpstr>
      <vt:lpstr>Görsel Sanatlar ve AI</vt:lpstr>
      <vt:lpstr>Görsel Sanatlar ve AI</vt:lpstr>
      <vt:lpstr>Görsel Sanatlar ve AI</vt:lpstr>
      <vt:lpstr>Müzikte AI Uygulamaları</vt:lpstr>
      <vt:lpstr>Müzikte AI Uygulamaları</vt:lpstr>
      <vt:lpstr>Multimedya Tasarımı ve İçerik Üretimi</vt:lpstr>
      <vt:lpstr>Multimedya Tasarımı ve İçerik Üretimi</vt:lpstr>
      <vt:lpstr>“Yapay Zeka Uygulamaları” dersine ait bu doküman, “Yapay Zeka Operatörlüğü” Mikroyeterlilik Programı kapsamında görev yapan eğitmenler tarafından hazırlanmıştır.  Yapay Zeka Operatörlüğü Program Koordinatörü Prof. Dr. İsmail KIRBAŞ  Eğitmenler Dr. Öğr. Üyesi Tülay TURAN - Yapay Zeka Temelleri Dr. Öğr. Üyesi Ayhan ARISOY - Üretken Yapay Zeka ve Prompt Mühendisliği Dr. Öğr. Üyesi İlhan UYSAL - Yaratıcılık ve Yapay Zeka Dr. Öğr. Üyesi Tülay TURAN - Yapay Zeka Etiği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Gökhan TURAN</dc:creator>
  <cp:lastModifiedBy>Gökhan TURAN</cp:lastModifiedBy>
  <cp:revision>25</cp:revision>
  <dcterms:created xsi:type="dcterms:W3CDTF">2016-03-01T11:37:48Z</dcterms:created>
  <dcterms:modified xsi:type="dcterms:W3CDTF">2025-09-11T10:15:56Z</dcterms:modified>
</cp:coreProperties>
</file>