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handoutMasterIdLst>
    <p:handoutMasterId r:id="rId23"/>
  </p:handoutMasterIdLst>
  <p:sldIdLst>
    <p:sldId id="256" r:id="rId5"/>
    <p:sldId id="257" r:id="rId6"/>
    <p:sldId id="262" r:id="rId7"/>
    <p:sldId id="301" r:id="rId8"/>
    <p:sldId id="285" r:id="rId9"/>
    <p:sldId id="302" r:id="rId10"/>
    <p:sldId id="286" r:id="rId11"/>
    <p:sldId id="300" r:id="rId12"/>
    <p:sldId id="287" r:id="rId13"/>
    <p:sldId id="288" r:id="rId14"/>
    <p:sldId id="303" r:id="rId15"/>
    <p:sldId id="304" r:id="rId16"/>
    <p:sldId id="289" r:id="rId17"/>
    <p:sldId id="290" r:id="rId18"/>
    <p:sldId id="291" r:id="rId19"/>
    <p:sldId id="292" r:id="rId20"/>
    <p:sldId id="266"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apak" id="{9117BA2F-6174-48AE-8A4B-2F39488575A0}">
          <p14:sldIdLst>
            <p14:sldId id="256"/>
          </p14:sldIdLst>
        </p14:section>
        <p14:section name="Birinci Bölüm" id="{2D066E75-1799-451B-8819-E6832EBE106E}">
          <p14:sldIdLst>
            <p14:sldId id="257"/>
            <p14:sldId id="262"/>
            <p14:sldId id="301"/>
            <p14:sldId id="285"/>
            <p14:sldId id="302"/>
            <p14:sldId id="286"/>
            <p14:sldId id="300"/>
            <p14:sldId id="287"/>
            <p14:sldId id="288"/>
            <p14:sldId id="303"/>
            <p14:sldId id="304"/>
            <p14:sldId id="289"/>
            <p14:sldId id="290"/>
            <p14:sldId id="291"/>
            <p14:sldId id="292"/>
            <p14:sldId id="266"/>
          </p14:sldIdLst>
        </p14:section>
        <p14:section name="İkinci Bölüm" id="{08534CCC-212C-4EF1-A05C-4748B981C27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2666"/>
    <a:srgbClr val="3A29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notesViewPr>
    <p:cSldViewPr snapToGrid="0">
      <p:cViewPr varScale="1">
        <p:scale>
          <a:sx n="63" d="100"/>
          <a:sy n="63"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ülay TURAN" userId="800e3cd8-a065-4638-8e17-85d737e94910" providerId="ADAL" clId="{AB69F9F6-FAD9-4398-A9C7-A48A73BB686F}"/>
    <pc:docChg chg="modSld">
      <pc:chgData name="Tülay TURAN" userId="800e3cd8-a065-4638-8e17-85d737e94910" providerId="ADAL" clId="{AB69F9F6-FAD9-4398-A9C7-A48A73BB686F}" dt="2025-09-11T03:37:05.050" v="2" actId="20577"/>
      <pc:docMkLst>
        <pc:docMk/>
      </pc:docMkLst>
      <pc:sldChg chg="modSp">
        <pc:chgData name="Tülay TURAN" userId="800e3cd8-a065-4638-8e17-85d737e94910" providerId="ADAL" clId="{AB69F9F6-FAD9-4398-A9C7-A48A73BB686F}" dt="2025-09-11T03:37:05.050" v="2" actId="20577"/>
        <pc:sldMkLst>
          <pc:docMk/>
          <pc:sldMk cId="4025758876" sldId="266"/>
        </pc:sldMkLst>
        <pc:spChg chg="mod">
          <ac:chgData name="Tülay TURAN" userId="800e3cd8-a065-4638-8e17-85d737e94910" providerId="ADAL" clId="{AB69F9F6-FAD9-4398-A9C7-A48A73BB686F}" dt="2025-09-11T03:37:05.050" v="2" actId="20577"/>
          <ac:spMkLst>
            <pc:docMk/>
            <pc:sldMk cId="4025758876" sldId="266"/>
            <ac:spMk id="6" creationId="{00000000-0000-0000-0000-000000000000}"/>
          </ac:spMkLst>
        </pc:spChg>
      </pc:sldChg>
    </pc:docChg>
  </pc:docChgLst>
  <pc:docChgLst>
    <pc:chgData name="Tülay TURAN" userId="800e3cd8-a065-4638-8e17-85d737e94910" providerId="ADAL" clId="{D5846726-5204-4D64-B8A7-FE6CD24BC4AD}"/>
    <pc:docChg chg="undo custSel addSld delSld modSld sldOrd modSection">
      <pc:chgData name="Tülay TURAN" userId="800e3cd8-a065-4638-8e17-85d737e94910" providerId="ADAL" clId="{D5846726-5204-4D64-B8A7-FE6CD24BC4AD}" dt="2025-09-10T20:53:33.072" v="437"/>
      <pc:docMkLst>
        <pc:docMk/>
      </pc:docMkLst>
      <pc:sldChg chg="modSp">
        <pc:chgData name="Tülay TURAN" userId="800e3cd8-a065-4638-8e17-85d737e94910" providerId="ADAL" clId="{D5846726-5204-4D64-B8A7-FE6CD24BC4AD}" dt="2025-09-10T20:17:47.364" v="107" actId="20577"/>
        <pc:sldMkLst>
          <pc:docMk/>
          <pc:sldMk cId="2204924934" sldId="256"/>
        </pc:sldMkLst>
        <pc:spChg chg="mod">
          <ac:chgData name="Tülay TURAN" userId="800e3cd8-a065-4638-8e17-85d737e94910" providerId="ADAL" clId="{D5846726-5204-4D64-B8A7-FE6CD24BC4AD}" dt="2025-09-10T20:17:47.364" v="107" actId="20577"/>
          <ac:spMkLst>
            <pc:docMk/>
            <pc:sldMk cId="2204924934" sldId="256"/>
            <ac:spMk id="2" creationId="{00000000-0000-0000-0000-000000000000}"/>
          </ac:spMkLst>
        </pc:spChg>
        <pc:spChg chg="mod">
          <ac:chgData name="Tülay TURAN" userId="800e3cd8-a065-4638-8e17-85d737e94910" providerId="ADAL" clId="{D5846726-5204-4D64-B8A7-FE6CD24BC4AD}" dt="2025-09-10T20:17:40.004" v="102" actId="20577"/>
          <ac:spMkLst>
            <pc:docMk/>
            <pc:sldMk cId="2204924934" sldId="256"/>
            <ac:spMk id="4" creationId="{ECF64E49-34BA-4A91-B6B7-16B4A394426F}"/>
          </ac:spMkLst>
        </pc:spChg>
      </pc:sldChg>
      <pc:sldChg chg="modSp">
        <pc:chgData name="Tülay TURAN" userId="800e3cd8-a065-4638-8e17-85d737e94910" providerId="ADAL" clId="{D5846726-5204-4D64-B8A7-FE6CD24BC4AD}" dt="2025-09-10T20:53:33.072" v="437"/>
        <pc:sldMkLst>
          <pc:docMk/>
          <pc:sldMk cId="423481528" sldId="257"/>
        </pc:sldMkLst>
        <pc:spChg chg="mod">
          <ac:chgData name="Tülay TURAN" userId="800e3cd8-a065-4638-8e17-85d737e94910" providerId="ADAL" clId="{D5846726-5204-4D64-B8A7-FE6CD24BC4AD}" dt="2025-09-10T20:53:33.072" v="437"/>
          <ac:spMkLst>
            <pc:docMk/>
            <pc:sldMk cId="423481528" sldId="257"/>
            <ac:spMk id="9" creationId="{00000000-0000-0000-0000-000000000000}"/>
          </ac:spMkLst>
        </pc:spChg>
      </pc:sldChg>
      <pc:sldChg chg="del">
        <pc:chgData name="Tülay TURAN" userId="800e3cd8-a065-4638-8e17-85d737e94910" providerId="ADAL" clId="{D5846726-5204-4D64-B8A7-FE6CD24BC4AD}" dt="2025-09-10T20:05:14.229" v="79" actId="2696"/>
        <pc:sldMkLst>
          <pc:docMk/>
          <pc:sldMk cId="2106196489" sldId="258"/>
        </pc:sldMkLst>
      </pc:sldChg>
      <pc:sldChg chg="del">
        <pc:chgData name="Tülay TURAN" userId="800e3cd8-a065-4638-8e17-85d737e94910" providerId="ADAL" clId="{D5846726-5204-4D64-B8A7-FE6CD24BC4AD}" dt="2025-09-10T20:05:18.516" v="85" actId="2696"/>
        <pc:sldMkLst>
          <pc:docMk/>
          <pc:sldMk cId="3174970716" sldId="259"/>
        </pc:sldMkLst>
      </pc:sldChg>
      <pc:sldChg chg="del">
        <pc:chgData name="Tülay TURAN" userId="800e3cd8-a065-4638-8e17-85d737e94910" providerId="ADAL" clId="{D5846726-5204-4D64-B8A7-FE6CD24BC4AD}" dt="2025-09-10T20:50:33.608" v="405" actId="2696"/>
        <pc:sldMkLst>
          <pc:docMk/>
          <pc:sldMk cId="958982946" sldId="261"/>
        </pc:sldMkLst>
      </pc:sldChg>
      <pc:sldChg chg="addSp delSp modSp">
        <pc:chgData name="Tülay TURAN" userId="800e3cd8-a065-4638-8e17-85d737e94910" providerId="ADAL" clId="{D5846726-5204-4D64-B8A7-FE6CD24BC4AD}" dt="2025-09-10T20:51:22.717" v="412" actId="20577"/>
        <pc:sldMkLst>
          <pc:docMk/>
          <pc:sldMk cId="2957412224" sldId="262"/>
        </pc:sldMkLst>
        <pc:spChg chg="mod">
          <ac:chgData name="Tülay TURAN" userId="800e3cd8-a065-4638-8e17-85d737e94910" providerId="ADAL" clId="{D5846726-5204-4D64-B8A7-FE6CD24BC4AD}" dt="2025-09-10T20:51:22.717" v="412" actId="20577"/>
          <ac:spMkLst>
            <pc:docMk/>
            <pc:sldMk cId="2957412224" sldId="262"/>
            <ac:spMk id="8" creationId="{00000000-0000-0000-0000-000000000000}"/>
          </ac:spMkLst>
        </pc:spChg>
        <pc:spChg chg="mod">
          <ac:chgData name="Tülay TURAN" userId="800e3cd8-a065-4638-8e17-85d737e94910" providerId="ADAL" clId="{D5846726-5204-4D64-B8A7-FE6CD24BC4AD}" dt="2025-09-10T20:38:04.098" v="221" actId="14100"/>
          <ac:spMkLst>
            <pc:docMk/>
            <pc:sldMk cId="2957412224" sldId="262"/>
            <ac:spMk id="9" creationId="{00000000-0000-0000-0000-000000000000}"/>
          </ac:spMkLst>
        </pc:spChg>
        <pc:picChg chg="add mod">
          <ac:chgData name="Tülay TURAN" userId="800e3cd8-a065-4638-8e17-85d737e94910" providerId="ADAL" clId="{D5846726-5204-4D64-B8A7-FE6CD24BC4AD}" dt="2025-09-10T20:18:04.843" v="111" actId="1076"/>
          <ac:picMkLst>
            <pc:docMk/>
            <pc:sldMk cId="2957412224" sldId="262"/>
            <ac:picMk id="1026" creationId="{436C294E-5275-4816-BFE1-AB0B8E7ECF6A}"/>
          </ac:picMkLst>
        </pc:picChg>
        <pc:picChg chg="del">
          <ac:chgData name="Tülay TURAN" userId="800e3cd8-a065-4638-8e17-85d737e94910" providerId="ADAL" clId="{D5846726-5204-4D64-B8A7-FE6CD24BC4AD}" dt="2025-09-10T19:42:50.872" v="18" actId="478"/>
          <ac:picMkLst>
            <pc:docMk/>
            <pc:sldMk cId="2957412224" sldId="262"/>
            <ac:picMk id="2050" creationId="{A7F5EEAC-EC90-4E14-9B6A-940A99900A51}"/>
          </ac:picMkLst>
        </pc:picChg>
      </pc:sldChg>
      <pc:sldChg chg="del">
        <pc:chgData name="Tülay TURAN" userId="800e3cd8-a065-4638-8e17-85d737e94910" providerId="ADAL" clId="{D5846726-5204-4D64-B8A7-FE6CD24BC4AD}" dt="2025-09-10T20:05:15.635" v="81" actId="2696"/>
        <pc:sldMkLst>
          <pc:docMk/>
          <pc:sldMk cId="3573491487" sldId="263"/>
        </pc:sldMkLst>
      </pc:sldChg>
      <pc:sldChg chg="modSp">
        <pc:chgData name="Tülay TURAN" userId="800e3cd8-a065-4638-8e17-85d737e94910" providerId="ADAL" clId="{D5846726-5204-4D64-B8A7-FE6CD24BC4AD}" dt="2025-09-10T20:50:56.544" v="409" actId="20577"/>
        <pc:sldMkLst>
          <pc:docMk/>
          <pc:sldMk cId="4025758876" sldId="266"/>
        </pc:sldMkLst>
        <pc:spChg chg="mod">
          <ac:chgData name="Tülay TURAN" userId="800e3cd8-a065-4638-8e17-85d737e94910" providerId="ADAL" clId="{D5846726-5204-4D64-B8A7-FE6CD24BC4AD}" dt="2025-09-10T20:50:56.544" v="409" actId="20577"/>
          <ac:spMkLst>
            <pc:docMk/>
            <pc:sldMk cId="4025758876" sldId="266"/>
            <ac:spMk id="6" creationId="{00000000-0000-0000-0000-000000000000}"/>
          </ac:spMkLst>
        </pc:spChg>
      </pc:sldChg>
      <pc:sldChg chg="del">
        <pc:chgData name="Tülay TURAN" userId="800e3cd8-a065-4638-8e17-85d737e94910" providerId="ADAL" clId="{D5846726-5204-4D64-B8A7-FE6CD24BC4AD}" dt="2025-09-10T20:05:11.790" v="78" actId="2696"/>
        <pc:sldMkLst>
          <pc:docMk/>
          <pc:sldMk cId="1238685367" sldId="267"/>
        </pc:sldMkLst>
      </pc:sldChg>
      <pc:sldChg chg="del">
        <pc:chgData name="Tülay TURAN" userId="800e3cd8-a065-4638-8e17-85d737e94910" providerId="ADAL" clId="{D5846726-5204-4D64-B8A7-FE6CD24BC4AD}" dt="2025-09-10T20:05:15.024" v="80" actId="2696"/>
        <pc:sldMkLst>
          <pc:docMk/>
          <pc:sldMk cId="2493920557" sldId="268"/>
        </pc:sldMkLst>
      </pc:sldChg>
      <pc:sldChg chg="del">
        <pc:chgData name="Tülay TURAN" userId="800e3cd8-a065-4638-8e17-85d737e94910" providerId="ADAL" clId="{D5846726-5204-4D64-B8A7-FE6CD24BC4AD}" dt="2025-09-10T20:05:16.405" v="82" actId="2696"/>
        <pc:sldMkLst>
          <pc:docMk/>
          <pc:sldMk cId="3783829060" sldId="269"/>
        </pc:sldMkLst>
      </pc:sldChg>
      <pc:sldChg chg="del">
        <pc:chgData name="Tülay TURAN" userId="800e3cd8-a065-4638-8e17-85d737e94910" providerId="ADAL" clId="{D5846726-5204-4D64-B8A7-FE6CD24BC4AD}" dt="2025-09-10T20:05:16.971" v="83" actId="2696"/>
        <pc:sldMkLst>
          <pc:docMk/>
          <pc:sldMk cId="2165989331" sldId="270"/>
        </pc:sldMkLst>
      </pc:sldChg>
      <pc:sldChg chg="del">
        <pc:chgData name="Tülay TURAN" userId="800e3cd8-a065-4638-8e17-85d737e94910" providerId="ADAL" clId="{D5846726-5204-4D64-B8A7-FE6CD24BC4AD}" dt="2025-09-10T20:05:17.549" v="84" actId="2696"/>
        <pc:sldMkLst>
          <pc:docMk/>
          <pc:sldMk cId="3316671361" sldId="271"/>
        </pc:sldMkLst>
      </pc:sldChg>
      <pc:sldChg chg="del">
        <pc:chgData name="Tülay TURAN" userId="800e3cd8-a065-4638-8e17-85d737e94910" providerId="ADAL" clId="{D5846726-5204-4D64-B8A7-FE6CD24BC4AD}" dt="2025-09-10T20:05:19.219" v="86" actId="2696"/>
        <pc:sldMkLst>
          <pc:docMk/>
          <pc:sldMk cId="4290537346" sldId="272"/>
        </pc:sldMkLst>
      </pc:sldChg>
      <pc:sldChg chg="del">
        <pc:chgData name="Tülay TURAN" userId="800e3cd8-a065-4638-8e17-85d737e94910" providerId="ADAL" clId="{D5846726-5204-4D64-B8A7-FE6CD24BC4AD}" dt="2025-09-10T20:05:19.729" v="87" actId="2696"/>
        <pc:sldMkLst>
          <pc:docMk/>
          <pc:sldMk cId="3908772416" sldId="273"/>
        </pc:sldMkLst>
      </pc:sldChg>
      <pc:sldChg chg="del">
        <pc:chgData name="Tülay TURAN" userId="800e3cd8-a065-4638-8e17-85d737e94910" providerId="ADAL" clId="{D5846726-5204-4D64-B8A7-FE6CD24BC4AD}" dt="2025-09-10T20:05:21.251" v="88" actId="2696"/>
        <pc:sldMkLst>
          <pc:docMk/>
          <pc:sldMk cId="2206381402" sldId="274"/>
        </pc:sldMkLst>
      </pc:sldChg>
      <pc:sldChg chg="del">
        <pc:chgData name="Tülay TURAN" userId="800e3cd8-a065-4638-8e17-85d737e94910" providerId="ADAL" clId="{D5846726-5204-4D64-B8A7-FE6CD24BC4AD}" dt="2025-09-10T20:05:22.091" v="89" actId="2696"/>
        <pc:sldMkLst>
          <pc:docMk/>
          <pc:sldMk cId="4158902690" sldId="275"/>
        </pc:sldMkLst>
      </pc:sldChg>
      <pc:sldChg chg="del">
        <pc:chgData name="Tülay TURAN" userId="800e3cd8-a065-4638-8e17-85d737e94910" providerId="ADAL" clId="{D5846726-5204-4D64-B8A7-FE6CD24BC4AD}" dt="2025-09-10T20:05:24.735" v="94" actId="2696"/>
        <pc:sldMkLst>
          <pc:docMk/>
          <pc:sldMk cId="3981406948" sldId="276"/>
        </pc:sldMkLst>
      </pc:sldChg>
      <pc:sldChg chg="del">
        <pc:chgData name="Tülay TURAN" userId="800e3cd8-a065-4638-8e17-85d737e94910" providerId="ADAL" clId="{D5846726-5204-4D64-B8A7-FE6CD24BC4AD}" dt="2025-09-10T20:05:22.599" v="90" actId="2696"/>
        <pc:sldMkLst>
          <pc:docMk/>
          <pc:sldMk cId="2119243098" sldId="277"/>
        </pc:sldMkLst>
      </pc:sldChg>
      <pc:sldChg chg="del">
        <pc:chgData name="Tülay TURAN" userId="800e3cd8-a065-4638-8e17-85d737e94910" providerId="ADAL" clId="{D5846726-5204-4D64-B8A7-FE6CD24BC4AD}" dt="2025-09-10T20:05:23.672" v="92" actId="2696"/>
        <pc:sldMkLst>
          <pc:docMk/>
          <pc:sldMk cId="3225494344" sldId="278"/>
        </pc:sldMkLst>
      </pc:sldChg>
      <pc:sldChg chg="del">
        <pc:chgData name="Tülay TURAN" userId="800e3cd8-a065-4638-8e17-85d737e94910" providerId="ADAL" clId="{D5846726-5204-4D64-B8A7-FE6CD24BC4AD}" dt="2025-09-10T20:05:24.253" v="93" actId="2696"/>
        <pc:sldMkLst>
          <pc:docMk/>
          <pc:sldMk cId="4218866988" sldId="279"/>
        </pc:sldMkLst>
      </pc:sldChg>
      <pc:sldChg chg="del">
        <pc:chgData name="Tülay TURAN" userId="800e3cd8-a065-4638-8e17-85d737e94910" providerId="ADAL" clId="{D5846726-5204-4D64-B8A7-FE6CD24BC4AD}" dt="2025-09-10T20:05:23.083" v="91" actId="2696"/>
        <pc:sldMkLst>
          <pc:docMk/>
          <pc:sldMk cId="3935359775" sldId="280"/>
        </pc:sldMkLst>
      </pc:sldChg>
      <pc:sldChg chg="del">
        <pc:chgData name="Tülay TURAN" userId="800e3cd8-a065-4638-8e17-85d737e94910" providerId="ADAL" clId="{D5846726-5204-4D64-B8A7-FE6CD24BC4AD}" dt="2025-09-10T20:05:25.286" v="95" actId="2696"/>
        <pc:sldMkLst>
          <pc:docMk/>
          <pc:sldMk cId="2540355041" sldId="281"/>
        </pc:sldMkLst>
      </pc:sldChg>
      <pc:sldChg chg="del">
        <pc:chgData name="Tülay TURAN" userId="800e3cd8-a065-4638-8e17-85d737e94910" providerId="ADAL" clId="{D5846726-5204-4D64-B8A7-FE6CD24BC4AD}" dt="2025-09-10T20:05:25.819" v="96" actId="2696"/>
        <pc:sldMkLst>
          <pc:docMk/>
          <pc:sldMk cId="873204395" sldId="282"/>
        </pc:sldMkLst>
      </pc:sldChg>
      <pc:sldChg chg="del">
        <pc:chgData name="Tülay TURAN" userId="800e3cd8-a065-4638-8e17-85d737e94910" providerId="ADAL" clId="{D5846726-5204-4D64-B8A7-FE6CD24BC4AD}" dt="2025-09-10T20:05:26.287" v="97" actId="2696"/>
        <pc:sldMkLst>
          <pc:docMk/>
          <pc:sldMk cId="393997447" sldId="283"/>
        </pc:sldMkLst>
      </pc:sldChg>
      <pc:sldChg chg="del">
        <pc:chgData name="Tülay TURAN" userId="800e3cd8-a065-4638-8e17-85d737e94910" providerId="ADAL" clId="{D5846726-5204-4D64-B8A7-FE6CD24BC4AD}" dt="2025-09-10T20:05:26.906" v="98" actId="2696"/>
        <pc:sldMkLst>
          <pc:docMk/>
          <pc:sldMk cId="1906954823" sldId="284"/>
        </pc:sldMkLst>
      </pc:sldChg>
      <pc:sldChg chg="addSp delSp modSp add">
        <pc:chgData name="Tülay TURAN" userId="800e3cd8-a065-4638-8e17-85d737e94910" providerId="ADAL" clId="{D5846726-5204-4D64-B8A7-FE6CD24BC4AD}" dt="2025-09-10T20:41:23.009" v="238" actId="1076"/>
        <pc:sldMkLst>
          <pc:docMk/>
          <pc:sldMk cId="209634295" sldId="285"/>
        </pc:sldMkLst>
        <pc:spChg chg="add del">
          <ac:chgData name="Tülay TURAN" userId="800e3cd8-a065-4638-8e17-85d737e94910" providerId="ADAL" clId="{D5846726-5204-4D64-B8A7-FE6CD24BC4AD}" dt="2025-09-10T20:23:00.211" v="141"/>
          <ac:spMkLst>
            <pc:docMk/>
            <pc:sldMk cId="209634295" sldId="285"/>
            <ac:spMk id="2" creationId="{E205383E-18D0-4CB1-B19A-DB322498EAD4}"/>
          </ac:spMkLst>
        </pc:spChg>
        <pc:spChg chg="add del">
          <ac:chgData name="Tülay TURAN" userId="800e3cd8-a065-4638-8e17-85d737e94910" providerId="ADAL" clId="{D5846726-5204-4D64-B8A7-FE6CD24BC4AD}" dt="2025-09-10T20:23:03.131" v="143"/>
          <ac:spMkLst>
            <pc:docMk/>
            <pc:sldMk cId="209634295" sldId="285"/>
            <ac:spMk id="3" creationId="{D2E2A2FD-773E-43BE-A919-70F1DB8C7D39}"/>
          </ac:spMkLst>
        </pc:spChg>
        <pc:spChg chg="add del mod">
          <ac:chgData name="Tülay TURAN" userId="800e3cd8-a065-4638-8e17-85d737e94910" providerId="ADAL" clId="{D5846726-5204-4D64-B8A7-FE6CD24BC4AD}" dt="2025-09-10T20:23:53.521" v="155"/>
          <ac:spMkLst>
            <pc:docMk/>
            <pc:sldMk cId="209634295" sldId="285"/>
            <ac:spMk id="6" creationId="{74CE71E6-958C-4A3A-9A9E-46ACF22B979C}"/>
          </ac:spMkLst>
        </pc:spChg>
        <pc:spChg chg="mod">
          <ac:chgData name="Tülay TURAN" userId="800e3cd8-a065-4638-8e17-85d737e94910" providerId="ADAL" clId="{D5846726-5204-4D64-B8A7-FE6CD24BC4AD}" dt="2025-09-10T19:43:43.981" v="42"/>
          <ac:spMkLst>
            <pc:docMk/>
            <pc:sldMk cId="209634295" sldId="285"/>
            <ac:spMk id="8" creationId="{00000000-0000-0000-0000-000000000000}"/>
          </ac:spMkLst>
        </pc:spChg>
        <pc:spChg chg="mod">
          <ac:chgData name="Tülay TURAN" userId="800e3cd8-a065-4638-8e17-85d737e94910" providerId="ADAL" clId="{D5846726-5204-4D64-B8A7-FE6CD24BC4AD}" dt="2025-09-10T20:41:23.009" v="238" actId="1076"/>
          <ac:spMkLst>
            <pc:docMk/>
            <pc:sldMk cId="209634295" sldId="285"/>
            <ac:spMk id="9" creationId="{00000000-0000-0000-0000-000000000000}"/>
          </ac:spMkLst>
        </pc:spChg>
        <pc:picChg chg="add del mod">
          <ac:chgData name="Tülay TURAN" userId="800e3cd8-a065-4638-8e17-85d737e94910" providerId="ADAL" clId="{D5846726-5204-4D64-B8A7-FE6CD24BC4AD}" dt="2025-09-10T20:22:29.255" v="129"/>
          <ac:picMkLst>
            <pc:docMk/>
            <pc:sldMk cId="209634295" sldId="285"/>
            <ac:picMk id="4" creationId="{BBCFDB0A-7C6E-45FF-8357-19E161FD00F0}"/>
          </ac:picMkLst>
        </pc:picChg>
        <pc:picChg chg="add del mod">
          <ac:chgData name="Tülay TURAN" userId="800e3cd8-a065-4638-8e17-85d737e94910" providerId="ADAL" clId="{D5846726-5204-4D64-B8A7-FE6CD24BC4AD}" dt="2025-09-10T20:28:22.869" v="207" actId="478"/>
          <ac:picMkLst>
            <pc:docMk/>
            <pc:sldMk cId="209634295" sldId="285"/>
            <ac:picMk id="5" creationId="{D81A7273-A162-459A-85C9-B48B00FD5229}"/>
          </ac:picMkLst>
        </pc:picChg>
        <pc:picChg chg="add del mod">
          <ac:chgData name="Tülay TURAN" userId="800e3cd8-a065-4638-8e17-85d737e94910" providerId="ADAL" clId="{D5846726-5204-4D64-B8A7-FE6CD24BC4AD}" dt="2025-09-10T20:37:35.268" v="214" actId="478"/>
          <ac:picMkLst>
            <pc:docMk/>
            <pc:sldMk cId="209634295" sldId="285"/>
            <ac:picMk id="10" creationId="{B5941D87-8939-4D1F-A27F-77C1B49AF43E}"/>
          </ac:picMkLst>
        </pc:picChg>
        <pc:picChg chg="add mod">
          <ac:chgData name="Tülay TURAN" userId="800e3cd8-a065-4638-8e17-85d737e94910" providerId="ADAL" clId="{D5846726-5204-4D64-B8A7-FE6CD24BC4AD}" dt="2025-09-10T20:37:46.816" v="219" actId="14100"/>
          <ac:picMkLst>
            <pc:docMk/>
            <pc:sldMk cId="209634295" sldId="285"/>
            <ac:picMk id="11" creationId="{8778A4CC-8E87-4D57-B7C9-6466CF7FABB4}"/>
          </ac:picMkLst>
        </pc:picChg>
      </pc:sldChg>
      <pc:sldChg chg="addSp modSp add">
        <pc:chgData name="Tülay TURAN" userId="800e3cd8-a065-4638-8e17-85d737e94910" providerId="ADAL" clId="{D5846726-5204-4D64-B8A7-FE6CD24BC4AD}" dt="2025-09-10T20:39:48.092" v="230" actId="14100"/>
        <pc:sldMkLst>
          <pc:docMk/>
          <pc:sldMk cId="2251587763" sldId="286"/>
        </pc:sldMkLst>
        <pc:spChg chg="mod">
          <ac:chgData name="Tülay TURAN" userId="800e3cd8-a065-4638-8e17-85d737e94910" providerId="ADAL" clId="{D5846726-5204-4D64-B8A7-FE6CD24BC4AD}" dt="2025-09-10T19:44:03.922" v="44"/>
          <ac:spMkLst>
            <pc:docMk/>
            <pc:sldMk cId="2251587763" sldId="286"/>
            <ac:spMk id="8" creationId="{00000000-0000-0000-0000-000000000000}"/>
          </ac:spMkLst>
        </pc:spChg>
        <pc:spChg chg="mod">
          <ac:chgData name="Tülay TURAN" userId="800e3cd8-a065-4638-8e17-85d737e94910" providerId="ADAL" clId="{D5846726-5204-4D64-B8A7-FE6CD24BC4AD}" dt="2025-09-10T20:39:48.092" v="230" actId="14100"/>
          <ac:spMkLst>
            <pc:docMk/>
            <pc:sldMk cId="2251587763" sldId="286"/>
            <ac:spMk id="9" creationId="{00000000-0000-0000-0000-000000000000}"/>
          </ac:spMkLst>
        </pc:spChg>
        <pc:picChg chg="add mod">
          <ac:chgData name="Tülay TURAN" userId="800e3cd8-a065-4638-8e17-85d737e94910" providerId="ADAL" clId="{D5846726-5204-4D64-B8A7-FE6CD24BC4AD}" dt="2025-09-10T20:24:17.619" v="160" actId="1076"/>
          <ac:picMkLst>
            <pc:docMk/>
            <pc:sldMk cId="2251587763" sldId="286"/>
            <ac:picMk id="2050" creationId="{F1FBE2D7-9D59-4CCD-873C-8FBF33AA8F6B}"/>
          </ac:picMkLst>
        </pc:picChg>
      </pc:sldChg>
      <pc:sldChg chg="addSp delSp modSp add">
        <pc:chgData name="Tülay TURAN" userId="800e3cd8-a065-4638-8e17-85d737e94910" providerId="ADAL" clId="{D5846726-5204-4D64-B8A7-FE6CD24BC4AD}" dt="2025-09-10T20:42:17.493" v="248" actId="27636"/>
        <pc:sldMkLst>
          <pc:docMk/>
          <pc:sldMk cId="223569217" sldId="287"/>
        </pc:sldMkLst>
        <pc:spChg chg="mod">
          <ac:chgData name="Tülay TURAN" userId="800e3cd8-a065-4638-8e17-85d737e94910" providerId="ADAL" clId="{D5846726-5204-4D64-B8A7-FE6CD24BC4AD}" dt="2025-09-10T20:42:07.224" v="241" actId="1076"/>
          <ac:spMkLst>
            <pc:docMk/>
            <pc:sldMk cId="223569217" sldId="287"/>
            <ac:spMk id="8" creationId="{00000000-0000-0000-0000-000000000000}"/>
          </ac:spMkLst>
        </pc:spChg>
        <pc:spChg chg="mod">
          <ac:chgData name="Tülay TURAN" userId="800e3cd8-a065-4638-8e17-85d737e94910" providerId="ADAL" clId="{D5846726-5204-4D64-B8A7-FE6CD24BC4AD}" dt="2025-09-10T20:42:17.493" v="248" actId="27636"/>
          <ac:spMkLst>
            <pc:docMk/>
            <pc:sldMk cId="223569217" sldId="287"/>
            <ac:spMk id="9" creationId="{00000000-0000-0000-0000-000000000000}"/>
          </ac:spMkLst>
        </pc:spChg>
        <pc:picChg chg="add mod">
          <ac:chgData name="Tülay TURAN" userId="800e3cd8-a065-4638-8e17-85d737e94910" providerId="ADAL" clId="{D5846726-5204-4D64-B8A7-FE6CD24BC4AD}" dt="2025-09-10T20:41:00.249" v="235" actId="14100"/>
          <ac:picMkLst>
            <pc:docMk/>
            <pc:sldMk cId="223569217" sldId="287"/>
            <ac:picMk id="5" creationId="{EB13704B-4AD7-4BC0-A26C-8A35BB838B50}"/>
          </ac:picMkLst>
        </pc:picChg>
        <pc:picChg chg="add del mod modCrop">
          <ac:chgData name="Tülay TURAN" userId="800e3cd8-a065-4638-8e17-85d737e94910" providerId="ADAL" clId="{D5846726-5204-4D64-B8A7-FE6CD24BC4AD}" dt="2025-09-10T20:24:56.761" v="164"/>
          <ac:picMkLst>
            <pc:docMk/>
            <pc:sldMk cId="223569217" sldId="287"/>
            <ac:picMk id="3074" creationId="{FA2F71C5-3D88-43AB-BCFD-41E9A6BE8163}"/>
          </ac:picMkLst>
        </pc:picChg>
      </pc:sldChg>
      <pc:sldChg chg="addSp delSp modSp add">
        <pc:chgData name="Tülay TURAN" userId="800e3cd8-a065-4638-8e17-85d737e94910" providerId="ADAL" clId="{D5846726-5204-4D64-B8A7-FE6CD24BC4AD}" dt="2025-09-10T20:43:48.543" v="261" actId="1076"/>
        <pc:sldMkLst>
          <pc:docMk/>
          <pc:sldMk cId="1370013570" sldId="288"/>
        </pc:sldMkLst>
        <pc:spChg chg="mod">
          <ac:chgData name="Tülay TURAN" userId="800e3cd8-a065-4638-8e17-85d737e94910" providerId="ADAL" clId="{D5846726-5204-4D64-B8A7-FE6CD24BC4AD}" dt="2025-09-10T19:44:36.577" v="48"/>
          <ac:spMkLst>
            <pc:docMk/>
            <pc:sldMk cId="1370013570" sldId="288"/>
            <ac:spMk id="8" creationId="{00000000-0000-0000-0000-000000000000}"/>
          </ac:spMkLst>
        </pc:spChg>
        <pc:spChg chg="mod">
          <ac:chgData name="Tülay TURAN" userId="800e3cd8-a065-4638-8e17-85d737e94910" providerId="ADAL" clId="{D5846726-5204-4D64-B8A7-FE6CD24BC4AD}" dt="2025-09-10T20:43:43.706" v="260" actId="2710"/>
          <ac:spMkLst>
            <pc:docMk/>
            <pc:sldMk cId="1370013570" sldId="288"/>
            <ac:spMk id="9" creationId="{00000000-0000-0000-0000-000000000000}"/>
          </ac:spMkLst>
        </pc:spChg>
        <pc:picChg chg="add mod">
          <ac:chgData name="Tülay TURAN" userId="800e3cd8-a065-4638-8e17-85d737e94910" providerId="ADAL" clId="{D5846726-5204-4D64-B8A7-FE6CD24BC4AD}" dt="2025-09-10T20:43:48.543" v="261" actId="1076"/>
          <ac:picMkLst>
            <pc:docMk/>
            <pc:sldMk cId="1370013570" sldId="288"/>
            <ac:picMk id="5" creationId="{9C7DF5D6-FD5A-4EC8-93A7-BAD39287EB92}"/>
          </ac:picMkLst>
        </pc:picChg>
        <pc:picChg chg="add del mod">
          <ac:chgData name="Tülay TURAN" userId="800e3cd8-a065-4638-8e17-85d737e94910" providerId="ADAL" clId="{D5846726-5204-4D64-B8A7-FE6CD24BC4AD}" dt="2025-09-10T20:22:19.714" v="126"/>
          <ac:picMkLst>
            <pc:docMk/>
            <pc:sldMk cId="1370013570" sldId="288"/>
            <ac:picMk id="4098" creationId="{0141850B-A09D-4980-98D1-85C8158CAC3A}"/>
          </ac:picMkLst>
        </pc:picChg>
      </pc:sldChg>
      <pc:sldChg chg="addSp delSp modSp add">
        <pc:chgData name="Tülay TURAN" userId="800e3cd8-a065-4638-8e17-85d737e94910" providerId="ADAL" clId="{D5846726-5204-4D64-B8A7-FE6CD24BC4AD}" dt="2025-09-10T20:48:03.567" v="369" actId="1076"/>
        <pc:sldMkLst>
          <pc:docMk/>
          <pc:sldMk cId="653932536" sldId="289"/>
        </pc:sldMkLst>
        <pc:spChg chg="mod">
          <ac:chgData name="Tülay TURAN" userId="800e3cd8-a065-4638-8e17-85d737e94910" providerId="ADAL" clId="{D5846726-5204-4D64-B8A7-FE6CD24BC4AD}" dt="2025-09-10T19:44:50.311" v="50"/>
          <ac:spMkLst>
            <pc:docMk/>
            <pc:sldMk cId="653932536" sldId="289"/>
            <ac:spMk id="8" creationId="{00000000-0000-0000-0000-000000000000}"/>
          </ac:spMkLst>
        </pc:spChg>
        <pc:spChg chg="mod">
          <ac:chgData name="Tülay TURAN" userId="800e3cd8-a065-4638-8e17-85d737e94910" providerId="ADAL" clId="{D5846726-5204-4D64-B8A7-FE6CD24BC4AD}" dt="2025-09-10T20:48:03.567" v="369" actId="1076"/>
          <ac:spMkLst>
            <pc:docMk/>
            <pc:sldMk cId="653932536" sldId="289"/>
            <ac:spMk id="9" creationId="{00000000-0000-0000-0000-000000000000}"/>
          </ac:spMkLst>
        </pc:spChg>
        <pc:picChg chg="add mod">
          <ac:chgData name="Tülay TURAN" userId="800e3cd8-a065-4638-8e17-85d737e94910" providerId="ADAL" clId="{D5846726-5204-4D64-B8A7-FE6CD24BC4AD}" dt="2025-09-10T20:47:59.002" v="368" actId="1076"/>
          <ac:picMkLst>
            <pc:docMk/>
            <pc:sldMk cId="653932536" sldId="289"/>
            <ac:picMk id="5" creationId="{08957A0F-CD02-4C21-964E-363F84940DF7}"/>
          </ac:picMkLst>
        </pc:picChg>
        <pc:picChg chg="add del mod">
          <ac:chgData name="Tülay TURAN" userId="800e3cd8-a065-4638-8e17-85d737e94910" providerId="ADAL" clId="{D5846726-5204-4D64-B8A7-FE6CD24BC4AD}" dt="2025-09-10T20:47:52.163" v="364" actId="478"/>
          <ac:picMkLst>
            <pc:docMk/>
            <pc:sldMk cId="653932536" sldId="289"/>
            <ac:picMk id="5122" creationId="{CDD5810B-91F0-4FAD-A2B2-B0219DF3031F}"/>
          </ac:picMkLst>
        </pc:picChg>
      </pc:sldChg>
      <pc:sldChg chg="addSp modSp add">
        <pc:chgData name="Tülay TURAN" userId="800e3cd8-a065-4638-8e17-85d737e94910" providerId="ADAL" clId="{D5846726-5204-4D64-B8A7-FE6CD24BC4AD}" dt="2025-09-10T20:48:53.020" v="376" actId="2710"/>
        <pc:sldMkLst>
          <pc:docMk/>
          <pc:sldMk cId="3517522002" sldId="290"/>
        </pc:sldMkLst>
        <pc:spChg chg="mod">
          <ac:chgData name="Tülay TURAN" userId="800e3cd8-a065-4638-8e17-85d737e94910" providerId="ADAL" clId="{D5846726-5204-4D64-B8A7-FE6CD24BC4AD}" dt="2025-09-10T19:45:03.757" v="52"/>
          <ac:spMkLst>
            <pc:docMk/>
            <pc:sldMk cId="3517522002" sldId="290"/>
            <ac:spMk id="8" creationId="{00000000-0000-0000-0000-000000000000}"/>
          </ac:spMkLst>
        </pc:spChg>
        <pc:spChg chg="mod">
          <ac:chgData name="Tülay TURAN" userId="800e3cd8-a065-4638-8e17-85d737e94910" providerId="ADAL" clId="{D5846726-5204-4D64-B8A7-FE6CD24BC4AD}" dt="2025-09-10T20:48:53.020" v="376" actId="2710"/>
          <ac:spMkLst>
            <pc:docMk/>
            <pc:sldMk cId="3517522002" sldId="290"/>
            <ac:spMk id="9" creationId="{00000000-0000-0000-0000-000000000000}"/>
          </ac:spMkLst>
        </pc:spChg>
        <pc:picChg chg="add mod">
          <ac:chgData name="Tülay TURAN" userId="800e3cd8-a065-4638-8e17-85d737e94910" providerId="ADAL" clId="{D5846726-5204-4D64-B8A7-FE6CD24BC4AD}" dt="2025-09-10T20:48:14.593" v="371" actId="1076"/>
          <ac:picMkLst>
            <pc:docMk/>
            <pc:sldMk cId="3517522002" sldId="290"/>
            <ac:picMk id="2" creationId="{16C08A19-8DA9-4BA8-827B-6758DF27DA54}"/>
          </ac:picMkLst>
        </pc:picChg>
      </pc:sldChg>
      <pc:sldChg chg="addSp modSp add">
        <pc:chgData name="Tülay TURAN" userId="800e3cd8-a065-4638-8e17-85d737e94910" providerId="ADAL" clId="{D5846726-5204-4D64-B8A7-FE6CD24BC4AD}" dt="2025-09-10T20:49:15.896" v="382" actId="123"/>
        <pc:sldMkLst>
          <pc:docMk/>
          <pc:sldMk cId="4035839021" sldId="291"/>
        </pc:sldMkLst>
        <pc:spChg chg="mod">
          <ac:chgData name="Tülay TURAN" userId="800e3cd8-a065-4638-8e17-85d737e94910" providerId="ADAL" clId="{D5846726-5204-4D64-B8A7-FE6CD24BC4AD}" dt="2025-09-10T19:45:18.171" v="54"/>
          <ac:spMkLst>
            <pc:docMk/>
            <pc:sldMk cId="4035839021" sldId="291"/>
            <ac:spMk id="8" creationId="{00000000-0000-0000-0000-000000000000}"/>
          </ac:spMkLst>
        </pc:spChg>
        <pc:spChg chg="mod">
          <ac:chgData name="Tülay TURAN" userId="800e3cd8-a065-4638-8e17-85d737e94910" providerId="ADAL" clId="{D5846726-5204-4D64-B8A7-FE6CD24BC4AD}" dt="2025-09-10T20:49:15.896" v="382" actId="123"/>
          <ac:spMkLst>
            <pc:docMk/>
            <pc:sldMk cId="4035839021" sldId="291"/>
            <ac:spMk id="9" creationId="{00000000-0000-0000-0000-000000000000}"/>
          </ac:spMkLst>
        </pc:spChg>
        <pc:picChg chg="add mod">
          <ac:chgData name="Tülay TURAN" userId="800e3cd8-a065-4638-8e17-85d737e94910" providerId="ADAL" clId="{D5846726-5204-4D64-B8A7-FE6CD24BC4AD}" dt="2025-09-10T20:49:03.676" v="378" actId="1076"/>
          <ac:picMkLst>
            <pc:docMk/>
            <pc:sldMk cId="4035839021" sldId="291"/>
            <ac:picMk id="6146" creationId="{86979662-2BB7-4210-A9F8-C44A39D8C8BB}"/>
          </ac:picMkLst>
        </pc:picChg>
      </pc:sldChg>
      <pc:sldChg chg="addSp modSp add">
        <pc:chgData name="Tülay TURAN" userId="800e3cd8-a065-4638-8e17-85d737e94910" providerId="ADAL" clId="{D5846726-5204-4D64-B8A7-FE6CD24BC4AD}" dt="2025-09-10T20:50:12.739" v="397" actId="1076"/>
        <pc:sldMkLst>
          <pc:docMk/>
          <pc:sldMk cId="1049780107" sldId="292"/>
        </pc:sldMkLst>
        <pc:spChg chg="mod">
          <ac:chgData name="Tülay TURAN" userId="800e3cd8-a065-4638-8e17-85d737e94910" providerId="ADAL" clId="{D5846726-5204-4D64-B8A7-FE6CD24BC4AD}" dt="2025-09-10T19:45:50.181" v="58"/>
          <ac:spMkLst>
            <pc:docMk/>
            <pc:sldMk cId="1049780107" sldId="292"/>
            <ac:spMk id="8" creationId="{00000000-0000-0000-0000-000000000000}"/>
          </ac:spMkLst>
        </pc:spChg>
        <pc:spChg chg="mod">
          <ac:chgData name="Tülay TURAN" userId="800e3cd8-a065-4638-8e17-85d737e94910" providerId="ADAL" clId="{D5846726-5204-4D64-B8A7-FE6CD24BC4AD}" dt="2025-09-10T20:50:12.739" v="397" actId="1076"/>
          <ac:spMkLst>
            <pc:docMk/>
            <pc:sldMk cId="1049780107" sldId="292"/>
            <ac:spMk id="9" creationId="{00000000-0000-0000-0000-000000000000}"/>
          </ac:spMkLst>
        </pc:spChg>
        <pc:picChg chg="add mod">
          <ac:chgData name="Tülay TURAN" userId="800e3cd8-a065-4638-8e17-85d737e94910" providerId="ADAL" clId="{D5846726-5204-4D64-B8A7-FE6CD24BC4AD}" dt="2025-09-10T20:50:02.556" v="394" actId="1076"/>
          <ac:picMkLst>
            <pc:docMk/>
            <pc:sldMk cId="1049780107" sldId="292"/>
            <ac:picMk id="4" creationId="{6E500172-50E3-41C4-91FC-4A5E5E893A36}"/>
          </ac:picMkLst>
        </pc:picChg>
      </pc:sldChg>
      <pc:sldChg chg="add del">
        <pc:chgData name="Tülay TURAN" userId="800e3cd8-a065-4638-8e17-85d737e94910" providerId="ADAL" clId="{D5846726-5204-4D64-B8A7-FE6CD24BC4AD}" dt="2025-09-10T20:50:28.318" v="398" actId="2696"/>
        <pc:sldMkLst>
          <pc:docMk/>
          <pc:sldMk cId="595583447" sldId="293"/>
        </pc:sldMkLst>
      </pc:sldChg>
      <pc:sldChg chg="add del">
        <pc:chgData name="Tülay TURAN" userId="800e3cd8-a065-4638-8e17-85d737e94910" providerId="ADAL" clId="{D5846726-5204-4D64-B8A7-FE6CD24BC4AD}" dt="2025-09-10T20:50:29.955" v="399" actId="2696"/>
        <pc:sldMkLst>
          <pc:docMk/>
          <pc:sldMk cId="2144484977" sldId="294"/>
        </pc:sldMkLst>
      </pc:sldChg>
      <pc:sldChg chg="add del">
        <pc:chgData name="Tülay TURAN" userId="800e3cd8-a065-4638-8e17-85d737e94910" providerId="ADAL" clId="{D5846726-5204-4D64-B8A7-FE6CD24BC4AD}" dt="2025-09-10T20:50:30.422" v="400" actId="2696"/>
        <pc:sldMkLst>
          <pc:docMk/>
          <pc:sldMk cId="828128497" sldId="295"/>
        </pc:sldMkLst>
      </pc:sldChg>
      <pc:sldChg chg="add del">
        <pc:chgData name="Tülay TURAN" userId="800e3cd8-a065-4638-8e17-85d737e94910" providerId="ADAL" clId="{D5846726-5204-4D64-B8A7-FE6CD24BC4AD}" dt="2025-09-10T20:50:30.920" v="401" actId="2696"/>
        <pc:sldMkLst>
          <pc:docMk/>
          <pc:sldMk cId="3977669916" sldId="296"/>
        </pc:sldMkLst>
      </pc:sldChg>
      <pc:sldChg chg="add del">
        <pc:chgData name="Tülay TURAN" userId="800e3cd8-a065-4638-8e17-85d737e94910" providerId="ADAL" clId="{D5846726-5204-4D64-B8A7-FE6CD24BC4AD}" dt="2025-09-10T20:50:31.338" v="402" actId="2696"/>
        <pc:sldMkLst>
          <pc:docMk/>
          <pc:sldMk cId="4149048960" sldId="297"/>
        </pc:sldMkLst>
      </pc:sldChg>
      <pc:sldChg chg="add del">
        <pc:chgData name="Tülay TURAN" userId="800e3cd8-a065-4638-8e17-85d737e94910" providerId="ADAL" clId="{D5846726-5204-4D64-B8A7-FE6CD24BC4AD}" dt="2025-09-10T20:50:32.014" v="403" actId="2696"/>
        <pc:sldMkLst>
          <pc:docMk/>
          <pc:sldMk cId="85916117" sldId="298"/>
        </pc:sldMkLst>
      </pc:sldChg>
      <pc:sldChg chg="add del">
        <pc:chgData name="Tülay TURAN" userId="800e3cd8-a065-4638-8e17-85d737e94910" providerId="ADAL" clId="{D5846726-5204-4D64-B8A7-FE6CD24BC4AD}" dt="2025-09-10T20:50:32.497" v="404" actId="2696"/>
        <pc:sldMkLst>
          <pc:docMk/>
          <pc:sldMk cId="3028181610" sldId="299"/>
        </pc:sldMkLst>
      </pc:sldChg>
      <pc:sldChg chg="addSp delSp modSp add">
        <pc:chgData name="Tülay TURAN" userId="800e3cd8-a065-4638-8e17-85d737e94910" providerId="ADAL" clId="{D5846726-5204-4D64-B8A7-FE6CD24BC4AD}" dt="2025-09-10T20:39:42.552" v="228" actId="5793"/>
        <pc:sldMkLst>
          <pc:docMk/>
          <pc:sldMk cId="454132391" sldId="300"/>
        </pc:sldMkLst>
        <pc:spChg chg="mod">
          <ac:chgData name="Tülay TURAN" userId="800e3cd8-a065-4638-8e17-85d737e94910" providerId="ADAL" clId="{D5846726-5204-4D64-B8A7-FE6CD24BC4AD}" dt="2025-09-10T20:25:34.731" v="176" actId="1076"/>
          <ac:spMkLst>
            <pc:docMk/>
            <pc:sldMk cId="454132391" sldId="300"/>
            <ac:spMk id="8" creationId="{00000000-0000-0000-0000-000000000000}"/>
          </ac:spMkLst>
        </pc:spChg>
        <pc:spChg chg="mod">
          <ac:chgData name="Tülay TURAN" userId="800e3cd8-a065-4638-8e17-85d737e94910" providerId="ADAL" clId="{D5846726-5204-4D64-B8A7-FE6CD24BC4AD}" dt="2025-09-10T20:39:42.552" v="228" actId="5793"/>
          <ac:spMkLst>
            <pc:docMk/>
            <pc:sldMk cId="454132391" sldId="300"/>
            <ac:spMk id="9" creationId="{00000000-0000-0000-0000-000000000000}"/>
          </ac:spMkLst>
        </pc:spChg>
        <pc:picChg chg="add mod">
          <ac:chgData name="Tülay TURAN" userId="800e3cd8-a065-4638-8e17-85d737e94910" providerId="ADAL" clId="{D5846726-5204-4D64-B8A7-FE6CD24BC4AD}" dt="2025-09-10T20:25:44.727" v="179" actId="1076"/>
          <ac:picMkLst>
            <pc:docMk/>
            <pc:sldMk cId="454132391" sldId="300"/>
            <ac:picMk id="5" creationId="{15CBBD17-034C-4F27-B577-C99E7B670628}"/>
          </ac:picMkLst>
        </pc:picChg>
        <pc:picChg chg="del">
          <ac:chgData name="Tülay TURAN" userId="800e3cd8-a065-4638-8e17-85d737e94910" providerId="ADAL" clId="{D5846726-5204-4D64-B8A7-FE6CD24BC4AD}" dt="2025-09-10T20:24:59.206" v="165" actId="478"/>
          <ac:picMkLst>
            <pc:docMk/>
            <pc:sldMk cId="454132391" sldId="300"/>
            <ac:picMk id="2050" creationId="{F1FBE2D7-9D59-4CCD-873C-8FBF33AA8F6B}"/>
          </ac:picMkLst>
        </pc:picChg>
      </pc:sldChg>
      <pc:sldChg chg="addSp delSp modSp add">
        <pc:chgData name="Tülay TURAN" userId="800e3cd8-a065-4638-8e17-85d737e94910" providerId="ADAL" clId="{D5846726-5204-4D64-B8A7-FE6CD24BC4AD}" dt="2025-09-10T20:51:26.185" v="415" actId="20577"/>
        <pc:sldMkLst>
          <pc:docMk/>
          <pc:sldMk cId="83464312" sldId="301"/>
        </pc:sldMkLst>
        <pc:spChg chg="mod">
          <ac:chgData name="Tülay TURAN" userId="800e3cd8-a065-4638-8e17-85d737e94910" providerId="ADAL" clId="{D5846726-5204-4D64-B8A7-FE6CD24BC4AD}" dt="2025-09-10T20:51:26.185" v="415" actId="20577"/>
          <ac:spMkLst>
            <pc:docMk/>
            <pc:sldMk cId="83464312" sldId="301"/>
            <ac:spMk id="8" creationId="{00000000-0000-0000-0000-000000000000}"/>
          </ac:spMkLst>
        </pc:spChg>
        <pc:spChg chg="mod">
          <ac:chgData name="Tülay TURAN" userId="800e3cd8-a065-4638-8e17-85d737e94910" providerId="ADAL" clId="{D5846726-5204-4D64-B8A7-FE6CD24BC4AD}" dt="2025-09-10T20:38:13.250" v="223" actId="14100"/>
          <ac:spMkLst>
            <pc:docMk/>
            <pc:sldMk cId="83464312" sldId="301"/>
            <ac:spMk id="9" creationId="{00000000-0000-0000-0000-000000000000}"/>
          </ac:spMkLst>
        </pc:spChg>
        <pc:picChg chg="del">
          <ac:chgData name="Tülay TURAN" userId="800e3cd8-a065-4638-8e17-85d737e94910" providerId="ADAL" clId="{D5846726-5204-4D64-B8A7-FE6CD24BC4AD}" dt="2025-09-10T20:26:39.814" v="181" actId="478"/>
          <ac:picMkLst>
            <pc:docMk/>
            <pc:sldMk cId="83464312" sldId="301"/>
            <ac:picMk id="1026" creationId="{436C294E-5275-4816-BFE1-AB0B8E7ECF6A}"/>
          </ac:picMkLst>
        </pc:picChg>
        <pc:picChg chg="add mod modCrop">
          <ac:chgData name="Tülay TURAN" userId="800e3cd8-a065-4638-8e17-85d737e94910" providerId="ADAL" clId="{D5846726-5204-4D64-B8A7-FE6CD24BC4AD}" dt="2025-09-10T20:27:40.002" v="198" actId="1076"/>
          <ac:picMkLst>
            <pc:docMk/>
            <pc:sldMk cId="83464312" sldId="301"/>
            <ac:picMk id="7170" creationId="{3699D6C7-D47F-4222-9200-ABB0D68E97DC}"/>
          </ac:picMkLst>
        </pc:picChg>
      </pc:sldChg>
      <pc:sldChg chg="modSp add">
        <pc:chgData name="Tülay TURAN" userId="800e3cd8-a065-4638-8e17-85d737e94910" providerId="ADAL" clId="{D5846726-5204-4D64-B8A7-FE6CD24BC4AD}" dt="2025-09-10T20:38:29.990" v="226" actId="14100"/>
        <pc:sldMkLst>
          <pc:docMk/>
          <pc:sldMk cId="98319575" sldId="302"/>
        </pc:sldMkLst>
        <pc:spChg chg="mod">
          <ac:chgData name="Tülay TURAN" userId="800e3cd8-a065-4638-8e17-85d737e94910" providerId="ADAL" clId="{D5846726-5204-4D64-B8A7-FE6CD24BC4AD}" dt="2025-09-10T20:38:29.990" v="226" actId="14100"/>
          <ac:spMkLst>
            <pc:docMk/>
            <pc:sldMk cId="98319575" sldId="302"/>
            <ac:spMk id="9" creationId="{00000000-0000-0000-0000-000000000000}"/>
          </ac:spMkLst>
        </pc:spChg>
      </pc:sldChg>
      <pc:sldChg chg="add del">
        <pc:chgData name="Tülay TURAN" userId="800e3cd8-a065-4638-8e17-85d737e94910" providerId="ADAL" clId="{D5846726-5204-4D64-B8A7-FE6CD24BC4AD}" dt="2025-09-10T20:42:05.218" v="240" actId="2696"/>
        <pc:sldMkLst>
          <pc:docMk/>
          <pc:sldMk cId="597592143" sldId="303"/>
        </pc:sldMkLst>
      </pc:sldChg>
      <pc:sldChg chg="addSp delSp modSp add">
        <pc:chgData name="Tülay TURAN" userId="800e3cd8-a065-4638-8e17-85d737e94910" providerId="ADAL" clId="{D5846726-5204-4D64-B8A7-FE6CD24BC4AD}" dt="2025-09-10T20:45:21.050" v="276" actId="2710"/>
        <pc:sldMkLst>
          <pc:docMk/>
          <pc:sldMk cId="1103601016" sldId="303"/>
        </pc:sldMkLst>
        <pc:spChg chg="mod">
          <ac:chgData name="Tülay TURAN" userId="800e3cd8-a065-4638-8e17-85d737e94910" providerId="ADAL" clId="{D5846726-5204-4D64-B8A7-FE6CD24BC4AD}" dt="2025-09-10T20:45:21.050" v="276" actId="2710"/>
          <ac:spMkLst>
            <pc:docMk/>
            <pc:sldMk cId="1103601016" sldId="303"/>
            <ac:spMk id="9" creationId="{00000000-0000-0000-0000-000000000000}"/>
          </ac:spMkLst>
        </pc:spChg>
        <pc:picChg chg="del mod">
          <ac:chgData name="Tülay TURAN" userId="800e3cd8-a065-4638-8e17-85d737e94910" providerId="ADAL" clId="{D5846726-5204-4D64-B8A7-FE6CD24BC4AD}" dt="2025-09-10T20:45:05.652" v="269" actId="478"/>
          <ac:picMkLst>
            <pc:docMk/>
            <pc:sldMk cId="1103601016" sldId="303"/>
            <ac:picMk id="5" creationId="{9C7DF5D6-FD5A-4EC8-93A7-BAD39287EB92}"/>
          </ac:picMkLst>
        </pc:picChg>
        <pc:picChg chg="add mod">
          <ac:chgData name="Tülay TURAN" userId="800e3cd8-a065-4638-8e17-85d737e94910" providerId="ADAL" clId="{D5846726-5204-4D64-B8A7-FE6CD24BC4AD}" dt="2025-09-10T20:45:12.349" v="273" actId="1076"/>
          <ac:picMkLst>
            <pc:docMk/>
            <pc:sldMk cId="1103601016" sldId="303"/>
            <ac:picMk id="6" creationId="{D3B8549E-7179-40D2-ADA7-A072CBE04B5E}"/>
          </ac:picMkLst>
        </pc:picChg>
      </pc:sldChg>
      <pc:sldChg chg="addSp modSp add ord">
        <pc:chgData name="Tülay TURAN" userId="800e3cd8-a065-4638-8e17-85d737e94910" providerId="ADAL" clId="{D5846726-5204-4D64-B8A7-FE6CD24BC4AD}" dt="2025-09-10T20:47:30.890" v="361" actId="1035"/>
        <pc:sldMkLst>
          <pc:docMk/>
          <pc:sldMk cId="3622743293" sldId="304"/>
        </pc:sldMkLst>
        <pc:spChg chg="mod">
          <ac:chgData name="Tülay TURAN" userId="800e3cd8-a065-4638-8e17-85d737e94910" providerId="ADAL" clId="{D5846726-5204-4D64-B8A7-FE6CD24BC4AD}" dt="2025-09-10T20:47:30.890" v="361" actId="1035"/>
          <ac:spMkLst>
            <pc:docMk/>
            <pc:sldMk cId="3622743293" sldId="304"/>
            <ac:spMk id="9" creationId="{00000000-0000-0000-0000-000000000000}"/>
          </ac:spMkLst>
        </pc:spChg>
        <pc:picChg chg="add mod">
          <ac:chgData name="Tülay TURAN" userId="800e3cd8-a065-4638-8e17-85d737e94910" providerId="ADAL" clId="{D5846726-5204-4D64-B8A7-FE6CD24BC4AD}" dt="2025-09-10T20:47:30.890" v="361" actId="1035"/>
          <ac:picMkLst>
            <pc:docMk/>
            <pc:sldMk cId="3622743293" sldId="304"/>
            <ac:picMk id="5" creationId="{A60C66F1-E40E-4BA7-A2DA-E58F2517DFC9}"/>
          </ac:picMkLst>
        </pc:picChg>
        <pc:picChg chg="mod">
          <ac:chgData name="Tülay TURAN" userId="800e3cd8-a065-4638-8e17-85d737e94910" providerId="ADAL" clId="{D5846726-5204-4D64-B8A7-FE6CD24BC4AD}" dt="2025-09-10T20:47:30.890" v="361" actId="1035"/>
          <ac:picMkLst>
            <pc:docMk/>
            <pc:sldMk cId="3622743293" sldId="304"/>
            <ac:picMk id="5122" creationId="{CDD5810B-91F0-4FAD-A2B2-B0219DF3031F}"/>
          </ac:picMkLst>
        </pc:picChg>
      </pc:sldChg>
    </pc:docChg>
  </pc:docChgLst>
  <pc:docChgLst>
    <pc:chgData name="Gökhan TURAN" userId="0e498ba1-44a8-465d-ad8d-0fdde761c38f" providerId="ADAL" clId="{5A9423DB-3D2E-4CCB-A7C5-8EC716896464}"/>
    <pc:docChg chg="custSel modSld">
      <pc:chgData name="Gökhan TURAN" userId="0e498ba1-44a8-465d-ad8d-0fdde761c38f" providerId="ADAL" clId="{5A9423DB-3D2E-4CCB-A7C5-8EC716896464}" dt="2025-09-11T10:15:07.959" v="6" actId="14100"/>
      <pc:docMkLst>
        <pc:docMk/>
      </pc:docMkLst>
      <pc:sldChg chg="addSp delSp modSp">
        <pc:chgData name="Gökhan TURAN" userId="0e498ba1-44a8-465d-ad8d-0fdde761c38f" providerId="ADAL" clId="{5A9423DB-3D2E-4CCB-A7C5-8EC716896464}" dt="2025-09-11T10:15:07.959" v="6" actId="14100"/>
        <pc:sldMkLst>
          <pc:docMk/>
          <pc:sldMk cId="4025758876" sldId="266"/>
        </pc:sldMkLst>
        <pc:spChg chg="add mod">
          <ac:chgData name="Gökhan TURAN" userId="0e498ba1-44a8-465d-ad8d-0fdde761c38f" providerId="ADAL" clId="{5A9423DB-3D2E-4CCB-A7C5-8EC716896464}" dt="2025-09-11T10:15:07.959" v="6" actId="14100"/>
          <ac:spMkLst>
            <pc:docMk/>
            <pc:sldMk cId="4025758876" sldId="266"/>
            <ac:spMk id="5" creationId="{1E2173F7-3566-4AC5-B92E-D59C348A5632}"/>
          </ac:spMkLst>
        </pc:spChg>
        <pc:spChg chg="del">
          <ac:chgData name="Gökhan TURAN" userId="0e498ba1-44a8-465d-ad8d-0fdde761c38f" providerId="ADAL" clId="{5A9423DB-3D2E-4CCB-A7C5-8EC716896464}" dt="2025-09-11T10:14:47.995" v="0" actId="478"/>
          <ac:spMkLst>
            <pc:docMk/>
            <pc:sldMk cId="4025758876" sldId="266"/>
            <ac:spMk id="7" creationId="{62B6A82C-0439-479E-976A-D647CD96780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3B6A497C-F7A4-4595-856F-8C6F670FF3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EBAAE30D-AE33-4665-8DD3-1F0CEE73D9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B03FB3-266A-4AD6-AA94-20AF8F0C9BDF}" type="datetimeFigureOut">
              <a:rPr lang="tr-TR" smtClean="0"/>
              <a:t>11.09.2025</a:t>
            </a:fld>
            <a:endParaRPr lang="tr-TR"/>
          </a:p>
        </p:txBody>
      </p:sp>
      <p:sp>
        <p:nvSpPr>
          <p:cNvPr id="4" name="Alt Bilgi Yer Tutucusu 3">
            <a:extLst>
              <a:ext uri="{FF2B5EF4-FFF2-40B4-BE49-F238E27FC236}">
                <a16:creationId xmlns:a16="http://schemas.microsoft.com/office/drawing/2014/main" id="{E22CEE3A-A228-4A43-A2AC-1B6F8314ED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A4B11809-3947-45E0-B32B-DA12BECE63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D6355E-4DC3-41DA-86F7-04C58491EDB9}" type="slidenum">
              <a:rPr lang="tr-TR" smtClean="0"/>
              <a:t>‹#›</a:t>
            </a:fld>
            <a:endParaRPr lang="tr-TR"/>
          </a:p>
        </p:txBody>
      </p:sp>
    </p:spTree>
    <p:extLst>
      <p:ext uri="{BB962C8B-B14F-4D97-AF65-F5344CB8AC3E}">
        <p14:creationId xmlns:p14="http://schemas.microsoft.com/office/powerpoint/2010/main" val="524326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12A23-4CD7-4F72-9C4A-E6121004F3C7}" type="datetimeFigureOut">
              <a:rPr lang="tr-TR" smtClean="0"/>
              <a:t>11.09.2025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CB5DB8-2A7B-46FE-845B-397EE565D099}" type="slidenum">
              <a:rPr lang="tr-TR" smtClean="0"/>
              <a:t>‹#›</a:t>
            </a:fld>
            <a:endParaRPr lang="tr-TR"/>
          </a:p>
        </p:txBody>
      </p:sp>
    </p:spTree>
    <p:extLst>
      <p:ext uri="{BB962C8B-B14F-4D97-AF65-F5344CB8AC3E}">
        <p14:creationId xmlns:p14="http://schemas.microsoft.com/office/powerpoint/2010/main" val="4014530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00858FDD-E8E5-4BEB-935B-1458975E8A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374904" y="1949336"/>
            <a:ext cx="11817096" cy="848728"/>
          </a:xfrm>
        </p:spPr>
        <p:txBody>
          <a:bodyPr anchor="b">
            <a:normAutofit/>
          </a:bodyPr>
          <a:lstStyle>
            <a:lvl1pPr algn="l">
              <a:defRPr sz="4000">
                <a:solidFill>
                  <a:srgbClr val="002060"/>
                </a:solidFill>
                <a:latin typeface="Trebuchet MS" panose="020B0603020202020204" pitchFamily="34" charset="0"/>
              </a:defRPr>
            </a:lvl1pPr>
          </a:lstStyle>
          <a:p>
            <a:r>
              <a:rPr lang="tr-TR" dirty="0"/>
              <a:t>Asıl başlık stili için tıklayın</a:t>
            </a:r>
          </a:p>
        </p:txBody>
      </p:sp>
      <p:sp>
        <p:nvSpPr>
          <p:cNvPr id="3" name="Alt Başlık 2"/>
          <p:cNvSpPr>
            <a:spLocks noGrp="1"/>
          </p:cNvSpPr>
          <p:nvPr>
            <p:ph type="subTitle" idx="1"/>
          </p:nvPr>
        </p:nvSpPr>
        <p:spPr>
          <a:xfrm>
            <a:off x="374904" y="3137224"/>
            <a:ext cx="5989320" cy="587577"/>
          </a:xfrm>
        </p:spPr>
        <p:txBody>
          <a:bodyPr/>
          <a:lstStyle>
            <a:lvl1pPr marL="0" indent="0" algn="ctr">
              <a:buNone/>
              <a:defRPr sz="2400" b="1">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sp>
        <p:nvSpPr>
          <p:cNvPr id="4" name="Veri Yer Tutucusu 3"/>
          <p:cNvSpPr>
            <a:spLocks noGrp="1"/>
          </p:cNvSpPr>
          <p:nvPr>
            <p:ph type="dt" sz="half" idx="10"/>
          </p:nvPr>
        </p:nvSpPr>
        <p:spPr/>
        <p:txBody>
          <a:bodyPr/>
          <a:lstStyle>
            <a:lvl1pPr>
              <a:defRPr>
                <a:latin typeface="Trebuchet MS" panose="020B0603020202020204" pitchFamily="34" charset="0"/>
              </a:defRPr>
            </a:lvl1pPr>
          </a:lstStyle>
          <a:p>
            <a:fld id="{F3EB8B75-7FD5-4F97-BE8C-91647E94F5B6}" type="datetime1">
              <a:rPr lang="tr-TR" smtClean="0"/>
              <a:t>11.09.2025</a:t>
            </a:fld>
            <a:endParaRPr lang="tr-TR"/>
          </a:p>
        </p:txBody>
      </p:sp>
      <p:sp>
        <p:nvSpPr>
          <p:cNvPr id="5" name="Alt Bilgi Yer Tutucusu 4"/>
          <p:cNvSpPr>
            <a:spLocks noGrp="1"/>
          </p:cNvSpPr>
          <p:nvPr>
            <p:ph type="ftr" sz="quarter" idx="11"/>
          </p:nvPr>
        </p:nvSpPr>
        <p:spPr>
          <a:xfrm>
            <a:off x="4038600" y="6356350"/>
            <a:ext cx="3816927" cy="365125"/>
          </a:xfrm>
        </p:spPr>
        <p:txBody>
          <a:bodyPr/>
          <a:lstStyle>
            <a:lvl1pPr>
              <a:defRPr>
                <a:latin typeface="Trebuchet MS" panose="020B0603020202020204" pitchFamily="34" charset="0"/>
              </a:defRPr>
            </a:lvl1pPr>
          </a:lstStyle>
          <a:p>
            <a:endParaRPr lang="tr-TR" dirty="0"/>
          </a:p>
        </p:txBody>
      </p:sp>
      <p:sp>
        <p:nvSpPr>
          <p:cNvPr id="6" name="Slayt Numarası Yer Tutucusu 5"/>
          <p:cNvSpPr>
            <a:spLocks noGrp="1"/>
          </p:cNvSpPr>
          <p:nvPr>
            <p:ph type="sldNum" sz="quarter" idx="12"/>
          </p:nvPr>
        </p:nvSpPr>
        <p:spPr/>
        <p:txBody>
          <a:bodyPr/>
          <a:lstStyle>
            <a:lvl1pPr>
              <a:defRPr>
                <a:latin typeface="Trebuchet MS" panose="020B0603020202020204" pitchFamily="34" charset="0"/>
              </a:defRPr>
            </a:lvl1pPr>
          </a:lstStyle>
          <a:p>
            <a:fld id="{049D871D-A53A-4C76-93BE-9AD77AC53DA7}" type="slidenum">
              <a:rPr lang="tr-TR" smtClean="0"/>
              <a:pPr/>
              <a:t>‹#›</a:t>
            </a:fld>
            <a:endParaRPr lang="tr-TR"/>
          </a:p>
        </p:txBody>
      </p:sp>
    </p:spTree>
    <p:extLst>
      <p:ext uri="{BB962C8B-B14F-4D97-AF65-F5344CB8AC3E}">
        <p14:creationId xmlns:p14="http://schemas.microsoft.com/office/powerpoint/2010/main" val="548523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tıklayın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8F27430-D837-4599-9F1E-3692E2623C49}" type="datetime1">
              <a:rPr lang="tr-TR" smtClean="0"/>
              <a:t>11.09.2025</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9D871D-A53A-4C76-93BE-9AD77AC53DA7}" type="slidenum">
              <a:rPr lang="tr-TR" smtClean="0"/>
              <a:t>‹#›</a:t>
            </a:fld>
            <a:endParaRPr lang="tr-TR"/>
          </a:p>
        </p:txBody>
      </p:sp>
    </p:spTree>
    <p:extLst>
      <p:ext uri="{BB962C8B-B14F-4D97-AF65-F5344CB8AC3E}">
        <p14:creationId xmlns:p14="http://schemas.microsoft.com/office/powerpoint/2010/main" val="324508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tıklayın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F172EC7-FE4E-4903-939B-2E813A187491}" type="datetime1">
              <a:rPr lang="tr-TR" smtClean="0"/>
              <a:t>11.09.2025</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9D871D-A53A-4C76-93BE-9AD77AC53DA7}" type="slidenum">
              <a:rPr lang="tr-TR" smtClean="0"/>
              <a:t>‹#›</a:t>
            </a:fld>
            <a:endParaRPr lang="tr-TR"/>
          </a:p>
        </p:txBody>
      </p:sp>
    </p:spTree>
    <p:extLst>
      <p:ext uri="{BB962C8B-B14F-4D97-AF65-F5344CB8AC3E}">
        <p14:creationId xmlns:p14="http://schemas.microsoft.com/office/powerpoint/2010/main" val="22030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C3E5FC08-E9B5-4E45-BE42-4FD2D3DB16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title"/>
          </p:nvPr>
        </p:nvSpPr>
        <p:spPr>
          <a:xfrm>
            <a:off x="490450" y="734121"/>
            <a:ext cx="11396749" cy="795424"/>
          </a:xfrm>
        </p:spPr>
        <p:txBody>
          <a:bodyPr>
            <a:normAutofit/>
          </a:bodyPr>
          <a:lstStyle>
            <a:lvl1pPr>
              <a:defRPr sz="2400" b="1">
                <a:solidFill>
                  <a:srgbClr val="002060"/>
                </a:solidFill>
                <a:latin typeface="Trebuchet MS" panose="020B0603020202020204" pitchFamily="34" charset="0"/>
              </a:defRPr>
            </a:lvl1pPr>
          </a:lstStyle>
          <a:p>
            <a:r>
              <a:rPr lang="tr-TR" dirty="0"/>
              <a:t>Asıl başlık stili için tıklayın</a:t>
            </a:r>
          </a:p>
        </p:txBody>
      </p:sp>
      <p:sp>
        <p:nvSpPr>
          <p:cNvPr id="3" name="İçerik Yer Tutucusu 2"/>
          <p:cNvSpPr>
            <a:spLocks noGrp="1"/>
          </p:cNvSpPr>
          <p:nvPr>
            <p:ph idx="1"/>
          </p:nvPr>
        </p:nvSpPr>
        <p:spPr>
          <a:xfrm>
            <a:off x="490451" y="1825625"/>
            <a:ext cx="11396749" cy="4142913"/>
          </a:xfrm>
        </p:spPr>
        <p:txBody>
          <a:bodyPr>
            <a:normAutofit/>
          </a:bodyPr>
          <a:lstStyle>
            <a:lvl1pPr>
              <a:defRPr sz="1800">
                <a:solidFill>
                  <a:srgbClr val="002060"/>
                </a:solidFill>
                <a:latin typeface="Trebuchet MS" panose="020B0603020202020204" pitchFamily="34" charset="0"/>
              </a:defRPr>
            </a:lvl1pPr>
            <a:lvl2pPr marL="685800" indent="-228600">
              <a:buFont typeface="Wingdings" panose="05000000000000000000" pitchFamily="2" charset="2"/>
              <a:buChar char="ü"/>
              <a:defRPr sz="1800">
                <a:solidFill>
                  <a:srgbClr val="002060"/>
                </a:solidFill>
                <a:latin typeface="Trebuchet MS" panose="020B0603020202020204" pitchFamily="34" charset="0"/>
              </a:defRPr>
            </a:lvl2pPr>
            <a:lvl3pPr marL="1143000" indent="-228600">
              <a:buFont typeface="Wingdings" panose="05000000000000000000" pitchFamily="2" charset="2"/>
              <a:buChar char="§"/>
              <a:defRPr sz="1800">
                <a:solidFill>
                  <a:srgbClr val="002060"/>
                </a:solidFill>
                <a:latin typeface="Trebuchet MS" panose="020B0603020202020204" pitchFamily="34" charset="0"/>
              </a:defRPr>
            </a:lvl3pPr>
            <a:lvl4pPr marL="1600200" indent="-228600">
              <a:buFont typeface="Wingdings" panose="05000000000000000000" pitchFamily="2" charset="2"/>
              <a:buChar char="Ø"/>
              <a:defRPr sz="1800">
                <a:solidFill>
                  <a:srgbClr val="002060"/>
                </a:solidFill>
                <a:latin typeface="Trebuchet MS" panose="020B0603020202020204" pitchFamily="34" charset="0"/>
              </a:defRPr>
            </a:lvl4pPr>
            <a:lvl5pPr marL="2057400" indent="-228600">
              <a:buFont typeface="Wingdings" panose="05000000000000000000" pitchFamily="2" charset="2"/>
              <a:buChar char="v"/>
              <a:defRPr sz="1800">
                <a:solidFill>
                  <a:srgbClr val="002060"/>
                </a:solidFill>
                <a:latin typeface="Trebuchet MS" panose="020B0603020202020204" pitchFamily="34" charset="0"/>
              </a:defRPr>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10"/>
          </p:nvPr>
        </p:nvSpPr>
        <p:spPr>
          <a:xfrm>
            <a:off x="4189616" y="6248286"/>
            <a:ext cx="1463040" cy="365125"/>
          </a:xfrm>
        </p:spPr>
        <p:txBody>
          <a:bodyPr/>
          <a:lstStyle>
            <a:lvl1pPr algn="ctr">
              <a:defRPr>
                <a:solidFill>
                  <a:schemeClr val="bg1"/>
                </a:solidFill>
                <a:latin typeface="Trebuchet MS" panose="020B0603020202020204" pitchFamily="34" charset="0"/>
              </a:defRPr>
            </a:lvl1pPr>
          </a:lstStyle>
          <a:p>
            <a:fld id="{233D56A2-52AC-4FCB-99F2-A51B885A37F3}" type="datetime1">
              <a:rPr lang="tr-TR" smtClean="0"/>
              <a:t>11.09.2025</a:t>
            </a:fld>
            <a:endParaRPr lang="tr-TR"/>
          </a:p>
        </p:txBody>
      </p:sp>
      <p:sp>
        <p:nvSpPr>
          <p:cNvPr id="5" name="Alt Bilgi Yer Tutucusu 4"/>
          <p:cNvSpPr>
            <a:spLocks noGrp="1"/>
          </p:cNvSpPr>
          <p:nvPr>
            <p:ph type="ftr" sz="quarter" idx="11"/>
          </p:nvPr>
        </p:nvSpPr>
        <p:spPr>
          <a:xfrm>
            <a:off x="7373388" y="6258213"/>
            <a:ext cx="1307177" cy="365125"/>
          </a:xfrm>
        </p:spPr>
        <p:txBody>
          <a:bodyPr/>
          <a:lstStyle>
            <a:lvl1pPr>
              <a:defRPr>
                <a:solidFill>
                  <a:schemeClr val="bg1"/>
                </a:solidFill>
                <a:latin typeface="Trebuchet MS" panose="020B0603020202020204" pitchFamily="34" charset="0"/>
              </a:defRPr>
            </a:lvl1pPr>
          </a:lstStyle>
          <a:p>
            <a:endParaRPr lang="tr-TR" dirty="0"/>
          </a:p>
        </p:txBody>
      </p:sp>
      <p:sp>
        <p:nvSpPr>
          <p:cNvPr id="6" name="Slayt Numarası Yer Tutucusu 5"/>
          <p:cNvSpPr>
            <a:spLocks noGrp="1"/>
          </p:cNvSpPr>
          <p:nvPr>
            <p:ph type="sldNum" sz="quarter" idx="12"/>
          </p:nvPr>
        </p:nvSpPr>
        <p:spPr>
          <a:xfrm>
            <a:off x="11155680" y="6270047"/>
            <a:ext cx="731520" cy="365125"/>
          </a:xfrm>
        </p:spPr>
        <p:txBody>
          <a:bodyPr/>
          <a:lstStyle>
            <a:lvl1pPr>
              <a:defRPr>
                <a:solidFill>
                  <a:schemeClr val="bg1"/>
                </a:solidFill>
                <a:latin typeface="Trebuchet MS" panose="020B0603020202020204" pitchFamily="34" charset="0"/>
              </a:defRPr>
            </a:lvl1pPr>
          </a:lstStyle>
          <a:p>
            <a:fld id="{049D871D-A53A-4C76-93BE-9AD77AC53DA7}" type="slidenum">
              <a:rPr lang="tr-TR" smtClean="0"/>
              <a:pPr/>
              <a:t>‹#›</a:t>
            </a:fld>
            <a:endParaRPr lang="tr-TR"/>
          </a:p>
        </p:txBody>
      </p:sp>
    </p:spTree>
    <p:extLst>
      <p:ext uri="{BB962C8B-B14F-4D97-AF65-F5344CB8AC3E}">
        <p14:creationId xmlns:p14="http://schemas.microsoft.com/office/powerpoint/2010/main" val="229851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tıklayın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3DF31CA7-DD67-49AB-A74D-A7430F8FCA6C}" type="datetime1">
              <a:rPr lang="tr-TR" smtClean="0"/>
              <a:t>11.09.2025</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49D871D-A53A-4C76-93BE-9AD77AC53DA7}" type="slidenum">
              <a:rPr lang="tr-TR" smtClean="0"/>
              <a:t>‹#›</a:t>
            </a:fld>
            <a:endParaRPr lang="tr-TR"/>
          </a:p>
        </p:txBody>
      </p:sp>
    </p:spTree>
    <p:extLst>
      <p:ext uri="{BB962C8B-B14F-4D97-AF65-F5344CB8AC3E}">
        <p14:creationId xmlns:p14="http://schemas.microsoft.com/office/powerpoint/2010/main" val="154220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ki İçerik">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808EE462-20A8-406F-ADA5-5595E3C357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İçerik Yer Tutucusu 2"/>
          <p:cNvSpPr>
            <a:spLocks noGrp="1"/>
          </p:cNvSpPr>
          <p:nvPr>
            <p:ph sz="half" idx="1"/>
          </p:nvPr>
        </p:nvSpPr>
        <p:spPr>
          <a:xfrm>
            <a:off x="490450" y="1825625"/>
            <a:ext cx="5529350" cy="4093037"/>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rgbClr val="002060"/>
                </a:solidFill>
                <a:latin typeface="Trebuchet MS" panose="020B0603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rgbClr val="002060"/>
                </a:solidFill>
                <a:latin typeface="Trebuchet MS" panose="020B0603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rgbClr val="002060"/>
                </a:solidFill>
                <a:latin typeface="Trebuchet MS" panose="020B0603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rgbClr val="002060"/>
                </a:solidFill>
                <a:latin typeface="Trebuchet MS" panose="020B0603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rgbClr val="002060"/>
                </a:solidFill>
                <a:latin typeface="Trebuchet MS" panose="020B0603020202020204" pitchFamily="34" charset="0"/>
              </a:defRPr>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İçerik Yer Tutucusu 3"/>
          <p:cNvSpPr>
            <a:spLocks noGrp="1"/>
          </p:cNvSpPr>
          <p:nvPr>
            <p:ph sz="half" idx="2"/>
          </p:nvPr>
        </p:nvSpPr>
        <p:spPr>
          <a:xfrm>
            <a:off x="6172199" y="1825625"/>
            <a:ext cx="5714999" cy="4093037"/>
          </a:xfrm>
        </p:spPr>
        <p:txBody>
          <a:bodyPr>
            <a:normAutofit/>
          </a:bodyPr>
          <a:lstStyle>
            <a:lvl1pPr>
              <a:defRPr sz="1800">
                <a:solidFill>
                  <a:srgbClr val="002060"/>
                </a:solidFill>
                <a:latin typeface="Trebuchet MS" panose="020B0603020202020204" pitchFamily="34" charset="0"/>
              </a:defRPr>
            </a:lvl1pPr>
            <a:lvl2pPr>
              <a:defRPr sz="1800">
                <a:solidFill>
                  <a:srgbClr val="002060"/>
                </a:solidFill>
                <a:latin typeface="Trebuchet MS" panose="020B0603020202020204" pitchFamily="34" charset="0"/>
              </a:defRPr>
            </a:lvl2pPr>
            <a:lvl3pPr>
              <a:defRPr sz="1800">
                <a:solidFill>
                  <a:srgbClr val="002060"/>
                </a:solidFill>
                <a:latin typeface="Trebuchet MS" panose="020B0603020202020204" pitchFamily="34" charset="0"/>
              </a:defRPr>
            </a:lvl3pPr>
            <a:lvl4pPr>
              <a:defRPr sz="1800">
                <a:solidFill>
                  <a:srgbClr val="002060"/>
                </a:solidFill>
                <a:latin typeface="Trebuchet MS" panose="020B0603020202020204" pitchFamily="34" charset="0"/>
              </a:defRPr>
            </a:lvl4pPr>
            <a:lvl5pPr>
              <a:defRPr sz="1800">
                <a:solidFill>
                  <a:srgbClr val="002060"/>
                </a:solidFill>
                <a:latin typeface="Trebuchet MS" panose="020B0603020202020204" pitchFamily="34" charset="0"/>
              </a:defRPr>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9" name="Unvan 1"/>
          <p:cNvSpPr>
            <a:spLocks noGrp="1"/>
          </p:cNvSpPr>
          <p:nvPr>
            <p:ph type="title"/>
          </p:nvPr>
        </p:nvSpPr>
        <p:spPr>
          <a:xfrm>
            <a:off x="490450" y="734121"/>
            <a:ext cx="11396749" cy="795424"/>
          </a:xfrm>
        </p:spPr>
        <p:txBody>
          <a:bodyPr>
            <a:normAutofit/>
          </a:bodyPr>
          <a:lstStyle>
            <a:lvl1pPr>
              <a:defRPr sz="2400" b="1">
                <a:solidFill>
                  <a:srgbClr val="002060"/>
                </a:solidFill>
                <a:latin typeface="Trebuchet MS" panose="020B0603020202020204" pitchFamily="34" charset="0"/>
              </a:defRPr>
            </a:lvl1pPr>
          </a:lstStyle>
          <a:p>
            <a:r>
              <a:rPr lang="tr-TR" dirty="0"/>
              <a:t>Asıl başlık stili için tıklayın</a:t>
            </a:r>
          </a:p>
        </p:txBody>
      </p:sp>
      <p:sp>
        <p:nvSpPr>
          <p:cNvPr id="10" name="Veri Yer Tutucusu 3"/>
          <p:cNvSpPr>
            <a:spLocks noGrp="1"/>
          </p:cNvSpPr>
          <p:nvPr>
            <p:ph type="dt" sz="half" idx="10"/>
          </p:nvPr>
        </p:nvSpPr>
        <p:spPr>
          <a:xfrm>
            <a:off x="4189616" y="6248286"/>
            <a:ext cx="1463040" cy="365125"/>
          </a:xfrm>
        </p:spPr>
        <p:txBody>
          <a:bodyPr/>
          <a:lstStyle>
            <a:lvl1pPr algn="ctr">
              <a:defRPr>
                <a:solidFill>
                  <a:schemeClr val="bg1"/>
                </a:solidFill>
                <a:latin typeface="Trebuchet MS" panose="020B0603020202020204" pitchFamily="34" charset="0"/>
              </a:defRPr>
            </a:lvl1pPr>
          </a:lstStyle>
          <a:p>
            <a:fld id="{EB5CBEAF-3F00-4136-8429-D5FAE033A3CE}" type="datetime1">
              <a:rPr lang="tr-TR" smtClean="0"/>
              <a:t>11.09.2025</a:t>
            </a:fld>
            <a:endParaRPr lang="tr-TR"/>
          </a:p>
        </p:txBody>
      </p:sp>
      <p:sp>
        <p:nvSpPr>
          <p:cNvPr id="11" name="Alt Bilgi Yer Tutucusu 4"/>
          <p:cNvSpPr>
            <a:spLocks noGrp="1"/>
          </p:cNvSpPr>
          <p:nvPr>
            <p:ph type="ftr" sz="quarter" idx="11"/>
          </p:nvPr>
        </p:nvSpPr>
        <p:spPr>
          <a:xfrm>
            <a:off x="7373388" y="6258213"/>
            <a:ext cx="1307177" cy="365125"/>
          </a:xfrm>
        </p:spPr>
        <p:txBody>
          <a:bodyPr/>
          <a:lstStyle>
            <a:lvl1pPr>
              <a:defRPr>
                <a:solidFill>
                  <a:schemeClr val="bg1"/>
                </a:solidFill>
                <a:latin typeface="Trebuchet MS" panose="020B0603020202020204" pitchFamily="34" charset="0"/>
              </a:defRPr>
            </a:lvl1pPr>
          </a:lstStyle>
          <a:p>
            <a:endParaRPr lang="tr-TR" dirty="0"/>
          </a:p>
        </p:txBody>
      </p:sp>
      <p:sp>
        <p:nvSpPr>
          <p:cNvPr id="12" name="Slayt Numarası Yer Tutucusu 5"/>
          <p:cNvSpPr>
            <a:spLocks noGrp="1"/>
          </p:cNvSpPr>
          <p:nvPr>
            <p:ph type="sldNum" sz="quarter" idx="12"/>
          </p:nvPr>
        </p:nvSpPr>
        <p:spPr>
          <a:xfrm>
            <a:off x="11155680" y="6270047"/>
            <a:ext cx="731520" cy="365125"/>
          </a:xfrm>
        </p:spPr>
        <p:txBody>
          <a:bodyPr/>
          <a:lstStyle>
            <a:lvl1pPr>
              <a:defRPr>
                <a:solidFill>
                  <a:schemeClr val="bg1"/>
                </a:solidFill>
                <a:latin typeface="Trebuchet MS" panose="020B0603020202020204" pitchFamily="34" charset="0"/>
              </a:defRPr>
            </a:lvl1pPr>
          </a:lstStyle>
          <a:p>
            <a:fld id="{049D871D-A53A-4C76-93BE-9AD77AC53DA7}" type="slidenum">
              <a:rPr lang="tr-TR" smtClean="0"/>
              <a:pPr/>
              <a:t>‹#›</a:t>
            </a:fld>
            <a:endParaRPr lang="tr-TR"/>
          </a:p>
        </p:txBody>
      </p:sp>
    </p:spTree>
    <p:extLst>
      <p:ext uri="{BB962C8B-B14F-4D97-AF65-F5344CB8AC3E}">
        <p14:creationId xmlns:p14="http://schemas.microsoft.com/office/powerpoint/2010/main" val="395040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tıklayın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5B5F4F10-017C-4260-93E2-B730AAE19AFB}" type="datetime1">
              <a:rPr lang="tr-TR" smtClean="0"/>
              <a:t>11.09.2025</a:t>
            </a:fld>
            <a:endParaRPr lang="tr-TR"/>
          </a:p>
        </p:txBody>
      </p:sp>
      <p:sp>
        <p:nvSpPr>
          <p:cNvPr id="8" name="Alt 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49D871D-A53A-4C76-93BE-9AD77AC53DA7}" type="slidenum">
              <a:rPr lang="tr-TR" smtClean="0"/>
              <a:t>‹#›</a:t>
            </a:fld>
            <a:endParaRPr lang="tr-TR"/>
          </a:p>
        </p:txBody>
      </p:sp>
    </p:spTree>
    <p:extLst>
      <p:ext uri="{BB962C8B-B14F-4D97-AF65-F5344CB8AC3E}">
        <p14:creationId xmlns:p14="http://schemas.microsoft.com/office/powerpoint/2010/main" val="3363650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tıklayın</a:t>
            </a:r>
          </a:p>
        </p:txBody>
      </p:sp>
      <p:sp>
        <p:nvSpPr>
          <p:cNvPr id="3" name="Veri Yer Tutucusu 2"/>
          <p:cNvSpPr>
            <a:spLocks noGrp="1"/>
          </p:cNvSpPr>
          <p:nvPr>
            <p:ph type="dt" sz="half" idx="10"/>
          </p:nvPr>
        </p:nvSpPr>
        <p:spPr/>
        <p:txBody>
          <a:bodyPr/>
          <a:lstStyle/>
          <a:p>
            <a:fld id="{62B7C920-05E7-4A27-B77F-19D2046D5BDD}" type="datetime1">
              <a:rPr lang="tr-TR" smtClean="0"/>
              <a:t>11.09.2025</a:t>
            </a:fld>
            <a:endParaRPr lang="tr-TR"/>
          </a:p>
        </p:txBody>
      </p:sp>
      <p:sp>
        <p:nvSpPr>
          <p:cNvPr id="4" name="Alt 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49D871D-A53A-4C76-93BE-9AD77AC53DA7}" type="slidenum">
              <a:rPr lang="tr-TR" smtClean="0"/>
              <a:t>‹#›</a:t>
            </a:fld>
            <a:endParaRPr lang="tr-TR"/>
          </a:p>
        </p:txBody>
      </p:sp>
    </p:spTree>
    <p:extLst>
      <p:ext uri="{BB962C8B-B14F-4D97-AF65-F5344CB8AC3E}">
        <p14:creationId xmlns:p14="http://schemas.microsoft.com/office/powerpoint/2010/main" val="205242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D05A02E-835F-452C-80DB-56D5D139F98A}" type="datetime1">
              <a:rPr lang="tr-TR" smtClean="0"/>
              <a:t>11.09.2025</a:t>
            </a:fld>
            <a:endParaRPr lang="tr-TR"/>
          </a:p>
        </p:txBody>
      </p:sp>
      <p:sp>
        <p:nvSpPr>
          <p:cNvPr id="3" name="Alt 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49D871D-A53A-4C76-93BE-9AD77AC53DA7}" type="slidenum">
              <a:rPr lang="tr-TR" smtClean="0"/>
              <a:t>‹#›</a:t>
            </a:fld>
            <a:endParaRPr lang="tr-TR"/>
          </a:p>
        </p:txBody>
      </p:sp>
    </p:spTree>
    <p:extLst>
      <p:ext uri="{BB962C8B-B14F-4D97-AF65-F5344CB8AC3E}">
        <p14:creationId xmlns:p14="http://schemas.microsoft.com/office/powerpoint/2010/main" val="2117640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şlıklı İçerik">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0E0616E-0E2B-4684-B4EA-1530708952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Dikdörtgen 9"/>
          <p:cNvSpPr/>
          <p:nvPr userDrawn="1"/>
        </p:nvSpPr>
        <p:spPr>
          <a:xfrm>
            <a:off x="1097280" y="1109749"/>
            <a:ext cx="10314432" cy="4044141"/>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Trebuchet MS" panose="020B0603020202020204" pitchFamily="34" charset="0"/>
            </a:endParaRPr>
          </a:p>
        </p:txBody>
      </p:sp>
      <p:sp>
        <p:nvSpPr>
          <p:cNvPr id="11" name="Unvan 1"/>
          <p:cNvSpPr>
            <a:spLocks noGrp="1"/>
          </p:cNvSpPr>
          <p:nvPr>
            <p:ph type="title" hasCustomPrompt="1"/>
          </p:nvPr>
        </p:nvSpPr>
        <p:spPr>
          <a:xfrm>
            <a:off x="1097280" y="1109749"/>
            <a:ext cx="10314432" cy="4044141"/>
          </a:xfrm>
        </p:spPr>
        <p:txBody>
          <a:bodyPr anchor="b"/>
          <a:lstStyle>
            <a:lvl1pPr>
              <a:defRPr sz="1800">
                <a:solidFill>
                  <a:srgbClr val="002060"/>
                </a:solidFill>
                <a:latin typeface="Trebuchet MS" panose="020B0603020202020204" pitchFamily="34" charset="0"/>
              </a:defRPr>
            </a:lvl1pPr>
          </a:lstStyle>
          <a:p>
            <a:r>
              <a:rPr lang="tr-TR" dirty="0"/>
              <a:t>Asıl başlık stili için tıklayın</a:t>
            </a:r>
            <a:br>
              <a:rPr lang="tr-TR" dirty="0"/>
            </a:br>
            <a:br>
              <a:rPr lang="tr-TR" dirty="0"/>
            </a:br>
            <a:br>
              <a:rPr lang="tr-TR" dirty="0"/>
            </a:br>
            <a:endParaRPr lang="tr-TR" dirty="0"/>
          </a:p>
        </p:txBody>
      </p:sp>
      <p:sp>
        <p:nvSpPr>
          <p:cNvPr id="12" name="Dikdörtgen 11">
            <a:extLst>
              <a:ext uri="{FF2B5EF4-FFF2-40B4-BE49-F238E27FC236}">
                <a16:creationId xmlns:a16="http://schemas.microsoft.com/office/drawing/2014/main" id="{497C58DB-B3CE-4181-9660-A67C781B0CEC}"/>
              </a:ext>
            </a:extLst>
          </p:cNvPr>
          <p:cNvSpPr/>
          <p:nvPr userDrawn="1"/>
        </p:nvSpPr>
        <p:spPr>
          <a:xfrm>
            <a:off x="1688592" y="5153890"/>
            <a:ext cx="10314432" cy="862861"/>
          </a:xfrm>
          <a:prstGeom prst="rect">
            <a:avLst/>
          </a:prstGeom>
          <a:solidFill>
            <a:srgbClr val="3A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atin typeface="Trebuchet MS" panose="020B0603020202020204" pitchFamily="34" charset="0"/>
            </a:endParaRPr>
          </a:p>
        </p:txBody>
      </p:sp>
    </p:spTree>
    <p:extLst>
      <p:ext uri="{BB962C8B-B14F-4D97-AF65-F5344CB8AC3E}">
        <p14:creationId xmlns:p14="http://schemas.microsoft.com/office/powerpoint/2010/main" val="844740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tıklayın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B1782794-D9C5-4A3E-A3D9-6F7F6954A92F}" type="datetime1">
              <a:rPr lang="tr-TR" smtClean="0"/>
              <a:t>11.09.2025</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49D871D-A53A-4C76-93BE-9AD77AC53DA7}" type="slidenum">
              <a:rPr lang="tr-TR" smtClean="0"/>
              <a:t>‹#›</a:t>
            </a:fld>
            <a:endParaRPr lang="tr-TR"/>
          </a:p>
        </p:txBody>
      </p:sp>
    </p:spTree>
    <p:extLst>
      <p:ext uri="{BB962C8B-B14F-4D97-AF65-F5344CB8AC3E}">
        <p14:creationId xmlns:p14="http://schemas.microsoft.com/office/powerpoint/2010/main" val="114469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dirty="0"/>
              <a:t>Asıl başlık stili için tıklayın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16A2C-66B5-4279-B980-40DCB8DE51C0}" type="datetime1">
              <a:rPr lang="tr-TR" smtClean="0"/>
              <a:t>11.09.2025</a:t>
            </a:fld>
            <a:endParaRPr lang="tr-TR"/>
          </a:p>
        </p:txBody>
      </p:sp>
      <p:sp>
        <p:nvSpPr>
          <p:cNvPr id="5" name="Alt 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D871D-A53A-4C76-93BE-9AD77AC53DA7}" type="slidenum">
              <a:rPr lang="tr-TR" smtClean="0"/>
              <a:t>‹#›</a:t>
            </a:fld>
            <a:endParaRPr lang="tr-TR"/>
          </a:p>
        </p:txBody>
      </p:sp>
    </p:spTree>
    <p:extLst>
      <p:ext uri="{BB962C8B-B14F-4D97-AF65-F5344CB8AC3E}">
        <p14:creationId xmlns:p14="http://schemas.microsoft.com/office/powerpoint/2010/main" val="2472502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74904" y="1949336"/>
            <a:ext cx="9905169" cy="848728"/>
          </a:xfrm>
        </p:spPr>
        <p:txBody>
          <a:bodyPr>
            <a:normAutofit/>
          </a:bodyPr>
          <a:lstStyle/>
          <a:p>
            <a:r>
              <a:rPr lang="tr-TR" dirty="0">
                <a:latin typeface="Trebuchet MS" panose="020B0603020202020204" pitchFamily="34" charset="0"/>
                <a:ea typeface="Tahoma" panose="020B0604030504040204" pitchFamily="34" charset="0"/>
                <a:cs typeface="Tahoma" panose="020B0604030504040204" pitchFamily="34" charset="0"/>
              </a:rPr>
              <a:t>Yapay Zeka Etiği</a:t>
            </a:r>
          </a:p>
        </p:txBody>
      </p:sp>
      <p:sp>
        <p:nvSpPr>
          <p:cNvPr id="3" name="Alt Başlık 2"/>
          <p:cNvSpPr>
            <a:spLocks noGrp="1"/>
          </p:cNvSpPr>
          <p:nvPr>
            <p:ph type="subTitle" idx="1"/>
          </p:nvPr>
        </p:nvSpPr>
        <p:spPr>
          <a:xfrm>
            <a:off x="374904" y="3137224"/>
            <a:ext cx="6884878" cy="848728"/>
          </a:xfrm>
        </p:spPr>
        <p:txBody>
          <a:bodyPr>
            <a:normAutofit/>
          </a:bodyPr>
          <a:lstStyle/>
          <a:p>
            <a:r>
              <a:rPr lang="tr-TR" dirty="0" err="1"/>
              <a:t>Dr.Öğr.Üyesi</a:t>
            </a:r>
            <a:r>
              <a:rPr lang="tr-TR" dirty="0"/>
              <a:t> Tülay TURAN</a:t>
            </a:r>
            <a:br>
              <a:rPr lang="tr-TR" dirty="0"/>
            </a:br>
            <a:r>
              <a:rPr lang="tr-TR" sz="1800" b="0" dirty="0">
                <a:solidFill>
                  <a:schemeClr val="accent4">
                    <a:lumMod val="60000"/>
                    <a:lumOff val="40000"/>
                  </a:schemeClr>
                </a:solidFill>
              </a:rPr>
              <a:t>tulayturan@mehmetakif.edu.tr</a:t>
            </a:r>
            <a:endParaRPr lang="tr-TR" b="0" dirty="0">
              <a:solidFill>
                <a:schemeClr val="accent4">
                  <a:lumMod val="60000"/>
                  <a:lumOff val="40000"/>
                </a:schemeClr>
              </a:solidFill>
            </a:endParaRPr>
          </a:p>
        </p:txBody>
      </p:sp>
      <p:sp>
        <p:nvSpPr>
          <p:cNvPr id="4" name="Paralelkenar 3">
            <a:extLst>
              <a:ext uri="{FF2B5EF4-FFF2-40B4-BE49-F238E27FC236}">
                <a16:creationId xmlns:a16="http://schemas.microsoft.com/office/drawing/2014/main" id="{ECF64E49-34BA-4A91-B6B7-16B4A394426F}"/>
              </a:ext>
            </a:extLst>
          </p:cNvPr>
          <p:cNvSpPr/>
          <p:nvPr/>
        </p:nvSpPr>
        <p:spPr>
          <a:xfrm>
            <a:off x="10058398" y="1533237"/>
            <a:ext cx="2022764" cy="1921164"/>
          </a:xfrm>
          <a:prstGeom prst="parallelogram">
            <a:avLst/>
          </a:prstGeom>
          <a:solidFill>
            <a:srgbClr val="3A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7. HAFTA</a:t>
            </a:r>
          </a:p>
        </p:txBody>
      </p:sp>
    </p:spTree>
    <p:extLst>
      <p:ext uri="{BB962C8B-B14F-4D97-AF65-F5344CB8AC3E}">
        <p14:creationId xmlns:p14="http://schemas.microsoft.com/office/powerpoint/2010/main" val="2204924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5. Mahremiyet ve Veri Güvenliği</a:t>
            </a:r>
          </a:p>
        </p:txBody>
      </p:sp>
      <p:sp>
        <p:nvSpPr>
          <p:cNvPr id="9" name="İçerik Yer Tutucusu 8"/>
          <p:cNvSpPr>
            <a:spLocks noGrp="1"/>
          </p:cNvSpPr>
          <p:nvPr>
            <p:ph idx="1"/>
          </p:nvPr>
        </p:nvSpPr>
        <p:spPr>
          <a:xfrm>
            <a:off x="304800" y="4384455"/>
            <a:ext cx="11658600" cy="4161042"/>
          </a:xfrm>
        </p:spPr>
        <p:txBody>
          <a:bodyPr>
            <a:normAutofit/>
          </a:bodyPr>
          <a:lstStyle/>
          <a:p>
            <a:pPr marL="0" indent="0" algn="just">
              <a:lnSpc>
                <a:spcPct val="150000"/>
              </a:lnSpc>
              <a:buNone/>
            </a:pPr>
            <a:r>
              <a:rPr lang="tr-TR" dirty="0"/>
              <a:t>Önyargı tartışmalarından doğal olarak mahremiyet konusuna geçeriz. Çünkü yapay zekânın öğrenebilmesi için devasa miktarda kişisel veriye ihtiyacı vardır. Akıllı telefon uygulamaları, sosyal medya platformları ve sağlık sistemleri sürekli veri toplar. Eğer bu veriler kötüye kullanılırsa bireylerin özel hayatı ihlal edilir.</a:t>
            </a:r>
          </a:p>
        </p:txBody>
      </p:sp>
      <p:pic>
        <p:nvPicPr>
          <p:cNvPr id="5" name="Resim 4">
            <a:extLst>
              <a:ext uri="{FF2B5EF4-FFF2-40B4-BE49-F238E27FC236}">
                <a16:creationId xmlns:a16="http://schemas.microsoft.com/office/drawing/2014/main" id="{9C7DF5D6-FD5A-4EC8-93A7-BAD39287EB9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5035" y="1805110"/>
            <a:ext cx="2303780" cy="2303780"/>
          </a:xfrm>
          <a:prstGeom prst="rect">
            <a:avLst/>
          </a:prstGeom>
          <a:noFill/>
        </p:spPr>
      </p:pic>
    </p:spTree>
    <p:extLst>
      <p:ext uri="{BB962C8B-B14F-4D97-AF65-F5344CB8AC3E}">
        <p14:creationId xmlns:p14="http://schemas.microsoft.com/office/powerpoint/2010/main" val="1370013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5. Mahremiyet ve Veri Güvenliği</a:t>
            </a:r>
          </a:p>
        </p:txBody>
      </p:sp>
      <p:sp>
        <p:nvSpPr>
          <p:cNvPr id="9" name="İçerik Yer Tutucusu 8"/>
          <p:cNvSpPr>
            <a:spLocks noGrp="1"/>
          </p:cNvSpPr>
          <p:nvPr>
            <p:ph idx="1"/>
          </p:nvPr>
        </p:nvSpPr>
        <p:spPr>
          <a:xfrm>
            <a:off x="4924425" y="1890769"/>
            <a:ext cx="6692084" cy="4161042"/>
          </a:xfrm>
        </p:spPr>
        <p:txBody>
          <a:bodyPr>
            <a:normAutofit/>
          </a:bodyPr>
          <a:lstStyle/>
          <a:p>
            <a:pPr marL="0" indent="0" algn="just">
              <a:lnSpc>
                <a:spcPct val="150000"/>
              </a:lnSpc>
              <a:buNone/>
            </a:pPr>
            <a:r>
              <a:rPr lang="tr-TR" dirty="0"/>
              <a:t>Bu nedenle yasal düzenlemeler kritik rol oynar. Avrupa Birliği’nin GDPR düzenlemesi ve Türkiye’deki KVKK, kişisel verilerin işlenmesinde şeffaflık, rıza ve güvenlik ilkelerini şart koşar. Ancak yasal çerçeveler ne kadar gelişmiş olursa olsun, “gözetim toplumu” tehlikesi her zaman vardır. İnsanlar sürekli izlendiğini hissettiğinde özgürlükler zedelenir.</a:t>
            </a:r>
          </a:p>
        </p:txBody>
      </p:sp>
      <p:pic>
        <p:nvPicPr>
          <p:cNvPr id="6" name="Resim 5">
            <a:extLst>
              <a:ext uri="{FF2B5EF4-FFF2-40B4-BE49-F238E27FC236}">
                <a16:creationId xmlns:a16="http://schemas.microsoft.com/office/drawing/2014/main" id="{D3B8549E-7179-40D2-ADA7-A072CBE04B5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059" y="1619884"/>
            <a:ext cx="4285615" cy="4227769"/>
          </a:xfrm>
          <a:prstGeom prst="rect">
            <a:avLst/>
          </a:prstGeom>
          <a:noFill/>
        </p:spPr>
      </p:pic>
    </p:spTree>
    <p:extLst>
      <p:ext uri="{BB962C8B-B14F-4D97-AF65-F5344CB8AC3E}">
        <p14:creationId xmlns:p14="http://schemas.microsoft.com/office/powerpoint/2010/main" val="1103601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6. Sorumluluk ve Hesap Verebilirlik</a:t>
            </a:r>
          </a:p>
        </p:txBody>
      </p:sp>
      <p:sp>
        <p:nvSpPr>
          <p:cNvPr id="9" name="İçerik Yer Tutucusu 8"/>
          <p:cNvSpPr>
            <a:spLocks noGrp="1"/>
          </p:cNvSpPr>
          <p:nvPr>
            <p:ph idx="1"/>
          </p:nvPr>
        </p:nvSpPr>
        <p:spPr>
          <a:xfrm>
            <a:off x="2545512" y="2467662"/>
            <a:ext cx="7100975" cy="4161042"/>
          </a:xfrm>
        </p:spPr>
        <p:txBody>
          <a:bodyPr>
            <a:normAutofit/>
          </a:bodyPr>
          <a:lstStyle/>
          <a:p>
            <a:pPr marL="0" indent="0" algn="just">
              <a:lnSpc>
                <a:spcPct val="150000"/>
              </a:lnSpc>
              <a:buNone/>
            </a:pPr>
            <a:r>
              <a:rPr lang="tr-TR" dirty="0"/>
              <a:t>Mahremiyet tartışması bizi sorumluluk meselesine götürür. Bir yapay zekâ hata yaptığında kimin sorumlu olacağı hâlâ belirsizdir. Bir otonom araç kaza yaparsa suç yazılımcıya mı, üretici şirkete mi, yoksa yolcuya mı ait olacaktır?</a:t>
            </a:r>
          </a:p>
        </p:txBody>
      </p:sp>
      <p:pic>
        <p:nvPicPr>
          <p:cNvPr id="5122" name="Picture 2" descr="Görsel üretildi">
            <a:extLst>
              <a:ext uri="{FF2B5EF4-FFF2-40B4-BE49-F238E27FC236}">
                <a16:creationId xmlns:a16="http://schemas.microsoft.com/office/drawing/2014/main" id="{CDD5810B-91F0-4FAD-A2B2-B0219DF30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400" y="2441883"/>
            <a:ext cx="2050731" cy="2050731"/>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A60C66F1-E40E-4BA7-A2DA-E58F2517DFC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79" y="2412093"/>
            <a:ext cx="2011680" cy="2011680"/>
          </a:xfrm>
          <a:prstGeom prst="rect">
            <a:avLst/>
          </a:prstGeom>
          <a:noFill/>
        </p:spPr>
      </p:pic>
    </p:spTree>
    <p:extLst>
      <p:ext uri="{BB962C8B-B14F-4D97-AF65-F5344CB8AC3E}">
        <p14:creationId xmlns:p14="http://schemas.microsoft.com/office/powerpoint/2010/main" val="3622743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6. Sorumluluk ve Hesap Verebilirlik</a:t>
            </a:r>
          </a:p>
        </p:txBody>
      </p:sp>
      <p:sp>
        <p:nvSpPr>
          <p:cNvPr id="9" name="İçerik Yer Tutucusu 8"/>
          <p:cNvSpPr>
            <a:spLocks noGrp="1"/>
          </p:cNvSpPr>
          <p:nvPr>
            <p:ph idx="1"/>
          </p:nvPr>
        </p:nvSpPr>
        <p:spPr>
          <a:xfrm>
            <a:off x="804775" y="2546130"/>
            <a:ext cx="7005725" cy="4161042"/>
          </a:xfrm>
        </p:spPr>
        <p:txBody>
          <a:bodyPr>
            <a:normAutofit/>
          </a:bodyPr>
          <a:lstStyle/>
          <a:p>
            <a:pPr marL="0" indent="0" algn="just">
              <a:lnSpc>
                <a:spcPct val="150000"/>
              </a:lnSpc>
              <a:buNone/>
            </a:pPr>
            <a:r>
              <a:rPr lang="tr-TR" dirty="0"/>
              <a:t>Bu sorunun yanıtını zorlaştıran şey, “kara kutu” problemidir. Birçok yapay zekâ modeli nasıl karar verdiğini açıklayamaz. Şeffaflık olmadığında da hesap verilebilirlik mümkün olmaz. Bu nedenle, kritik kararların her zaman insan gözetimi altında olması gerektiği savunulur.</a:t>
            </a:r>
          </a:p>
        </p:txBody>
      </p:sp>
      <p:pic>
        <p:nvPicPr>
          <p:cNvPr id="5" name="Resim 4">
            <a:extLst>
              <a:ext uri="{FF2B5EF4-FFF2-40B4-BE49-F238E27FC236}">
                <a16:creationId xmlns:a16="http://schemas.microsoft.com/office/drawing/2014/main" id="{08957A0F-CD02-4C21-964E-363F84940DF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1964" y="1710690"/>
            <a:ext cx="3785235" cy="3832860"/>
          </a:xfrm>
          <a:prstGeom prst="rect">
            <a:avLst/>
          </a:prstGeom>
          <a:noFill/>
        </p:spPr>
      </p:pic>
    </p:spTree>
    <p:extLst>
      <p:ext uri="{BB962C8B-B14F-4D97-AF65-F5344CB8AC3E}">
        <p14:creationId xmlns:p14="http://schemas.microsoft.com/office/powerpoint/2010/main" val="65393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7. Yapay Zeka ve İnsan Hakları</a:t>
            </a:r>
          </a:p>
        </p:txBody>
      </p:sp>
      <p:sp>
        <p:nvSpPr>
          <p:cNvPr id="9" name="İçerik Yer Tutucusu 8"/>
          <p:cNvSpPr>
            <a:spLocks noGrp="1"/>
          </p:cNvSpPr>
          <p:nvPr>
            <p:ph idx="1"/>
          </p:nvPr>
        </p:nvSpPr>
        <p:spPr>
          <a:xfrm>
            <a:off x="4800600" y="1565055"/>
            <a:ext cx="7086599" cy="4161042"/>
          </a:xfrm>
        </p:spPr>
        <p:txBody>
          <a:bodyPr>
            <a:normAutofit/>
          </a:bodyPr>
          <a:lstStyle/>
          <a:p>
            <a:pPr marL="0" indent="0">
              <a:lnSpc>
                <a:spcPct val="150000"/>
              </a:lnSpc>
              <a:buNone/>
            </a:pPr>
            <a:r>
              <a:rPr lang="tr-TR" dirty="0"/>
              <a:t>Sorumluluk meselesi, doğrudan insan haklarıyla ilgilidir. Yapay zekâ, insan onurunu ve özgür iradeyi zedelememelidir. Eğer bir algoritma bireylerin davranışlarını sürekli manipüle ederse, özgürlük alanı daralır.</a:t>
            </a:r>
          </a:p>
          <a:p>
            <a:pPr marL="0" indent="0">
              <a:lnSpc>
                <a:spcPct val="150000"/>
              </a:lnSpc>
              <a:buNone/>
            </a:pPr>
            <a:r>
              <a:rPr lang="tr-TR" dirty="0"/>
              <a:t>Daha da çetrefilli olan konu, insan hayatını doğrudan etkileyen kararların makinelere bırakılmasıdır. Örneğin otonom silah sistemleri, “öldürme” kararını insan müdahalesi olmadan verebilir. Bu tür uygulamalar, uluslararası hukuk ve insan hakları açısından büyük tartışmalara yol açmaktadır.</a:t>
            </a:r>
          </a:p>
        </p:txBody>
      </p:sp>
      <p:pic>
        <p:nvPicPr>
          <p:cNvPr id="2" name="Resim 1">
            <a:extLst>
              <a:ext uri="{FF2B5EF4-FFF2-40B4-BE49-F238E27FC236}">
                <a16:creationId xmlns:a16="http://schemas.microsoft.com/office/drawing/2014/main" id="{16C08A19-8DA9-4BA8-827B-6758DF27DA54}"/>
              </a:ext>
            </a:extLst>
          </p:cNvPr>
          <p:cNvPicPr>
            <a:picLocks noChangeAspect="1"/>
          </p:cNvPicPr>
          <p:nvPr/>
        </p:nvPicPr>
        <p:blipFill>
          <a:blip r:embed="rId2"/>
          <a:stretch>
            <a:fillRect/>
          </a:stretch>
        </p:blipFill>
        <p:spPr>
          <a:xfrm>
            <a:off x="490450" y="1607226"/>
            <a:ext cx="4076700" cy="4076700"/>
          </a:xfrm>
          <a:prstGeom prst="rect">
            <a:avLst/>
          </a:prstGeom>
        </p:spPr>
      </p:pic>
    </p:spTree>
    <p:extLst>
      <p:ext uri="{BB962C8B-B14F-4D97-AF65-F5344CB8AC3E}">
        <p14:creationId xmlns:p14="http://schemas.microsoft.com/office/powerpoint/2010/main" val="351752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nn-NO" dirty="0"/>
              <a:t>8. Yasal Düzenlemeler ve Standartlar</a:t>
            </a:r>
            <a:endParaRPr lang="tr-TR" dirty="0"/>
          </a:p>
        </p:txBody>
      </p:sp>
      <p:sp>
        <p:nvSpPr>
          <p:cNvPr id="9" name="İçerik Yer Tutucusu 8"/>
          <p:cNvSpPr>
            <a:spLocks noGrp="1"/>
          </p:cNvSpPr>
          <p:nvPr>
            <p:ph idx="1"/>
          </p:nvPr>
        </p:nvSpPr>
        <p:spPr>
          <a:xfrm>
            <a:off x="490450" y="1565055"/>
            <a:ext cx="6472325" cy="4161042"/>
          </a:xfrm>
        </p:spPr>
        <p:txBody>
          <a:bodyPr>
            <a:normAutofit lnSpcReduction="10000"/>
          </a:bodyPr>
          <a:lstStyle/>
          <a:p>
            <a:pPr algn="just">
              <a:lnSpc>
                <a:spcPct val="150000"/>
              </a:lnSpc>
            </a:pPr>
            <a:r>
              <a:rPr lang="tr-TR" dirty="0"/>
              <a:t>Bu riskler nedeniyle ülkeler ve uluslararası kuruluşlar yasal düzenlemeler geliştirmektedir. Avrupa Birliği Yapay Zeka Yasası, risk temelli bir yaklaşım getirerek yüksek riskli sistemleri sıkı denetime alıyor. UNESCO ise evrensel ilkeler öneriyor: adalet, şeffaflık, kapsayıcılık ve sürdürülebilirlik.</a:t>
            </a:r>
          </a:p>
          <a:p>
            <a:pPr algn="just">
              <a:lnSpc>
                <a:spcPct val="150000"/>
              </a:lnSpc>
            </a:pPr>
            <a:r>
              <a:rPr lang="tr-TR" dirty="0"/>
              <a:t>Türkiye’de henüz yapay zekâya özgü kapsamlı bir yasa yok, ancak KVKK kişisel verilerin korunmasını sağlıyor. Gelecekte daha ayrıntılı düzenlemelere ihtiyaç duyulacağı açık.</a:t>
            </a:r>
          </a:p>
        </p:txBody>
      </p:sp>
      <p:pic>
        <p:nvPicPr>
          <p:cNvPr id="6146" name="Picture 2" descr="Görsel üretildi">
            <a:extLst>
              <a:ext uri="{FF2B5EF4-FFF2-40B4-BE49-F238E27FC236}">
                <a16:creationId xmlns:a16="http://schemas.microsoft.com/office/drawing/2014/main" id="{86979662-2BB7-4210-A9F8-C44A39D8C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799" y="1283376"/>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83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10. Sonuç ve Tartışma</a:t>
            </a:r>
          </a:p>
        </p:txBody>
      </p:sp>
      <p:sp>
        <p:nvSpPr>
          <p:cNvPr id="9" name="İçerik Yer Tutucusu 8"/>
          <p:cNvSpPr>
            <a:spLocks noGrp="1"/>
          </p:cNvSpPr>
          <p:nvPr>
            <p:ph idx="1"/>
          </p:nvPr>
        </p:nvSpPr>
        <p:spPr>
          <a:xfrm>
            <a:off x="4810124" y="1695140"/>
            <a:ext cx="6619875" cy="4161042"/>
          </a:xfrm>
        </p:spPr>
        <p:txBody>
          <a:bodyPr>
            <a:normAutofit/>
          </a:bodyPr>
          <a:lstStyle/>
          <a:p>
            <a:pPr marL="0" indent="0" algn="just">
              <a:lnSpc>
                <a:spcPct val="150000"/>
              </a:lnSpc>
              <a:buNone/>
            </a:pPr>
            <a:r>
              <a:rPr lang="tr-TR" dirty="0"/>
              <a:t>Sonuç olarak yapay zekâ hem büyük fırsatlar hem de ciddi riskler barındırıyor. Bu nedenle disiplinler arası işbirliği şarttır: mühendisler, hukukçular, sosyologlar ve filozoflar bir araya gelmelidir.</a:t>
            </a:r>
          </a:p>
          <a:p>
            <a:pPr marL="0" indent="0" algn="just">
              <a:lnSpc>
                <a:spcPct val="150000"/>
              </a:lnSpc>
              <a:buNone/>
            </a:pPr>
            <a:r>
              <a:rPr lang="tr-TR" dirty="0"/>
              <a:t>Öğrenciler için belki en önemli soru şudur: “Benim alanımda yapay zekâ nasıl kullanılacak ve bunun etik sınırları ne olacak?” Bu soruya verilecek cevaplar, hem bireysel hem toplumsal sorumluluğumuzu şekillendirecektir.</a:t>
            </a:r>
          </a:p>
        </p:txBody>
      </p:sp>
      <p:pic>
        <p:nvPicPr>
          <p:cNvPr id="4" name="Resim 3">
            <a:extLst>
              <a:ext uri="{FF2B5EF4-FFF2-40B4-BE49-F238E27FC236}">
                <a16:creationId xmlns:a16="http://schemas.microsoft.com/office/drawing/2014/main" id="{6E500172-50E3-41C4-91FC-4A5E5E893A3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450" y="1695140"/>
            <a:ext cx="4083504" cy="4161042"/>
          </a:xfrm>
          <a:prstGeom prst="rect">
            <a:avLst/>
          </a:prstGeom>
          <a:noFill/>
        </p:spPr>
      </p:pic>
    </p:spTree>
    <p:extLst>
      <p:ext uri="{BB962C8B-B14F-4D97-AF65-F5344CB8AC3E}">
        <p14:creationId xmlns:p14="http://schemas.microsoft.com/office/powerpoint/2010/main" val="1049780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xfrm>
            <a:off x="1097280" y="2510117"/>
            <a:ext cx="10314432" cy="2330823"/>
          </a:xfrm>
        </p:spPr>
        <p:txBody>
          <a:bodyPr>
            <a:normAutofit fontScale="90000"/>
          </a:bodyPr>
          <a:lstStyle/>
          <a:p>
            <a:r>
              <a:rPr lang="tr-TR" dirty="0"/>
              <a:t>“Yapay Zeka Uygulamaları” dersine ait bu doküman, “Yapay Zeka Operatörlüğü” </a:t>
            </a:r>
            <a:r>
              <a:rPr lang="tr-TR" dirty="0" err="1"/>
              <a:t>Mikroyeterlilik</a:t>
            </a:r>
            <a:r>
              <a:rPr lang="tr-TR" dirty="0"/>
              <a:t> Programı kapsamında görev yapan eğitmenler tarafından hazırlanmıştır.</a:t>
            </a:r>
            <a:br>
              <a:rPr lang="tr-TR" dirty="0"/>
            </a:br>
            <a:br>
              <a:rPr lang="tr-TR" dirty="0"/>
            </a:br>
            <a:r>
              <a:rPr lang="tr-TR" b="1" dirty="0"/>
              <a:t>Yapay Zeka Operatörlüğü Program Koordinatörü</a:t>
            </a:r>
            <a:br>
              <a:rPr lang="tr-TR" dirty="0"/>
            </a:br>
            <a:r>
              <a:rPr lang="tr-TR" dirty="0"/>
              <a:t>Prof. Dr. İsmail KIRBAŞ</a:t>
            </a:r>
            <a:br>
              <a:rPr lang="tr-TR" dirty="0"/>
            </a:br>
            <a:br>
              <a:rPr lang="tr-TR" dirty="0"/>
            </a:br>
            <a:r>
              <a:rPr lang="tr-TR" b="1" dirty="0"/>
              <a:t>Eğitmenler</a:t>
            </a:r>
            <a:br>
              <a:rPr lang="tr-TR" dirty="0"/>
            </a:br>
            <a:r>
              <a:rPr lang="tr-TR" dirty="0"/>
              <a:t>Dr. </a:t>
            </a:r>
            <a:r>
              <a:rPr lang="tr-TR" dirty="0" err="1"/>
              <a:t>Öğr</a:t>
            </a:r>
            <a:r>
              <a:rPr lang="tr-TR" dirty="0"/>
              <a:t>. Üyesi Tülay TURAN - </a:t>
            </a:r>
            <a:r>
              <a:rPr lang="tr-TR" i="1" dirty="0"/>
              <a:t>Yapay Zeka Temelleri </a:t>
            </a:r>
            <a:r>
              <a:rPr lang="tr-TR" dirty="0"/>
              <a:t>- </a:t>
            </a:r>
            <a:r>
              <a:rPr lang="tr-TR" i="1" dirty="0"/>
              <a:t>Yapay Zeka Etiği</a:t>
            </a:r>
            <a:br>
              <a:rPr lang="tr-TR" i="1" dirty="0"/>
            </a:br>
            <a:r>
              <a:rPr lang="tr-TR" dirty="0"/>
              <a:t>Dr. </a:t>
            </a:r>
            <a:r>
              <a:rPr lang="tr-TR" dirty="0" err="1"/>
              <a:t>Öğr</a:t>
            </a:r>
            <a:r>
              <a:rPr lang="tr-TR" dirty="0"/>
              <a:t>. Üyesi Ayhan ARISOY - </a:t>
            </a:r>
            <a:r>
              <a:rPr lang="tr-TR" i="1" dirty="0"/>
              <a:t>Üretken Yapay Zeka ve </a:t>
            </a:r>
            <a:r>
              <a:rPr lang="tr-TR" i="1" dirty="0" err="1"/>
              <a:t>Prompt</a:t>
            </a:r>
            <a:r>
              <a:rPr lang="tr-TR" i="1" dirty="0"/>
              <a:t> Mühendisliği</a:t>
            </a:r>
            <a:br>
              <a:rPr lang="tr-TR" i="1" dirty="0"/>
            </a:br>
            <a:r>
              <a:rPr lang="tr-TR" dirty="0"/>
              <a:t>Dr. </a:t>
            </a:r>
            <a:r>
              <a:rPr lang="tr-TR" dirty="0" err="1"/>
              <a:t>Öğr</a:t>
            </a:r>
            <a:r>
              <a:rPr lang="tr-TR" dirty="0"/>
              <a:t>. Üyesi İlhan UYSAL - </a:t>
            </a:r>
            <a:r>
              <a:rPr lang="tr-TR" i="1" dirty="0"/>
              <a:t>Yaratıcılık ve Yapay Zeka</a:t>
            </a:r>
            <a:br>
              <a:rPr lang="tr-TR" i="1" dirty="0"/>
            </a:br>
            <a:r>
              <a:rPr lang="tr-TR" dirty="0"/>
              <a:t>Dr. </a:t>
            </a:r>
            <a:r>
              <a:rPr lang="tr-TR" dirty="0" err="1"/>
              <a:t>Öğr</a:t>
            </a:r>
            <a:r>
              <a:rPr lang="tr-TR" dirty="0"/>
              <a:t>. Üyesi Tülay TURAN - </a:t>
            </a:r>
            <a:r>
              <a:rPr lang="tr-TR" i="1" dirty="0"/>
              <a:t>Yapay Zeka Etiği</a:t>
            </a:r>
            <a:br>
              <a:rPr lang="tr-TR" dirty="0"/>
            </a:br>
            <a:br>
              <a:rPr lang="tr-TR" i="1" dirty="0"/>
            </a:br>
            <a:endParaRPr lang="tr-TR" dirty="0"/>
          </a:p>
        </p:txBody>
      </p:sp>
      <p:sp>
        <p:nvSpPr>
          <p:cNvPr id="8" name="Metin kutusu 7">
            <a:extLst>
              <a:ext uri="{FF2B5EF4-FFF2-40B4-BE49-F238E27FC236}">
                <a16:creationId xmlns:a16="http://schemas.microsoft.com/office/drawing/2014/main" id="{EDC2782D-BD13-4394-94FE-8F5BE6EA02F3}"/>
              </a:ext>
            </a:extLst>
          </p:cNvPr>
          <p:cNvSpPr txBox="1"/>
          <p:nvPr/>
        </p:nvSpPr>
        <p:spPr>
          <a:xfrm>
            <a:off x="1097280" y="655776"/>
            <a:ext cx="10314432" cy="400110"/>
          </a:xfrm>
          <a:prstGeom prst="rect">
            <a:avLst/>
          </a:prstGeom>
          <a:noFill/>
        </p:spPr>
        <p:txBody>
          <a:bodyPr wrap="square" rtlCol="0">
            <a:spAutoFit/>
          </a:bodyPr>
          <a:lstStyle/>
          <a:p>
            <a:pPr algn="ctr"/>
            <a:r>
              <a:rPr lang="tr-TR" sz="2000" b="1" dirty="0">
                <a:solidFill>
                  <a:schemeClr val="bg1"/>
                </a:solidFill>
                <a:latin typeface="Trebuchet MS" panose="020B0603020202020204" pitchFamily="34" charset="0"/>
              </a:rPr>
              <a:t>İÇERİK GELİŞTİRME KOMİSYONU</a:t>
            </a:r>
          </a:p>
        </p:txBody>
      </p:sp>
      <p:sp>
        <p:nvSpPr>
          <p:cNvPr id="5" name="Unvan 5">
            <a:extLst>
              <a:ext uri="{FF2B5EF4-FFF2-40B4-BE49-F238E27FC236}">
                <a16:creationId xmlns:a16="http://schemas.microsoft.com/office/drawing/2014/main" id="{1E2173F7-3566-4AC5-B92E-D59C348A5632}"/>
              </a:ext>
            </a:extLst>
          </p:cNvPr>
          <p:cNvSpPr txBox="1">
            <a:spLocks/>
          </p:cNvSpPr>
          <p:nvPr/>
        </p:nvSpPr>
        <p:spPr>
          <a:xfrm>
            <a:off x="9101667" y="4753422"/>
            <a:ext cx="2379132" cy="38385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1800" kern="1200">
                <a:solidFill>
                  <a:srgbClr val="002060"/>
                </a:solidFill>
                <a:latin typeface="Trebuchet MS" panose="020B0603020202020204" pitchFamily="34" charset="0"/>
                <a:ea typeface="+mj-ea"/>
                <a:cs typeface="+mj-cs"/>
              </a:defRPr>
            </a:lvl1pPr>
          </a:lstStyle>
          <a:p>
            <a:pPr algn="r"/>
            <a:r>
              <a:rPr lang="tr-TR" sz="1100" dirty="0"/>
              <a:t>Güncelleme Tarihi: 11 Eylül 2025</a:t>
            </a:r>
          </a:p>
        </p:txBody>
      </p:sp>
    </p:spTree>
    <p:extLst>
      <p:ext uri="{BB962C8B-B14F-4D97-AF65-F5344CB8AC3E}">
        <p14:creationId xmlns:p14="http://schemas.microsoft.com/office/powerpoint/2010/main" val="4025758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r>
              <a:rPr lang="tr-TR" dirty="0"/>
              <a:t>İçindekiler</a:t>
            </a:r>
          </a:p>
        </p:txBody>
      </p:sp>
      <p:sp>
        <p:nvSpPr>
          <p:cNvPr id="9" name="İçerik Yer Tutucusu 8"/>
          <p:cNvSpPr>
            <a:spLocks noGrp="1"/>
          </p:cNvSpPr>
          <p:nvPr>
            <p:ph idx="1"/>
          </p:nvPr>
        </p:nvSpPr>
        <p:spPr/>
        <p:txBody>
          <a:bodyPr/>
          <a:lstStyle/>
          <a:p>
            <a:r>
              <a:rPr lang="nl-NL" dirty="0"/>
              <a:t>Temel Etik Kavramlar</a:t>
            </a:r>
            <a:endParaRPr lang="tr-TR" dirty="0"/>
          </a:p>
          <a:p>
            <a:r>
              <a:rPr lang="tr-TR" dirty="0"/>
              <a:t>Yapay Zeka ve Toplumsal Etkiler</a:t>
            </a:r>
          </a:p>
          <a:p>
            <a:r>
              <a:rPr lang="tr-TR" dirty="0"/>
              <a:t>Yapay Zekada Adalet ve Önyargı</a:t>
            </a:r>
          </a:p>
          <a:p>
            <a:r>
              <a:rPr lang="tr-TR" dirty="0"/>
              <a:t>Mahremiyet ve Veri Güvenliği </a:t>
            </a:r>
          </a:p>
          <a:p>
            <a:r>
              <a:rPr lang="tr-TR" dirty="0"/>
              <a:t>Sorumluluk ve Hesap Verebilirlik </a:t>
            </a:r>
          </a:p>
          <a:p>
            <a:r>
              <a:rPr lang="tr-TR" dirty="0"/>
              <a:t>Yapay Zeka ve İnsan Hakları</a:t>
            </a:r>
          </a:p>
          <a:p>
            <a:r>
              <a:rPr lang="nn-NO" dirty="0"/>
              <a:t>Yasal Düzenlemeler ve Standartlar</a:t>
            </a:r>
            <a:endParaRPr lang="tr-TR" dirty="0"/>
          </a:p>
          <a:p>
            <a:r>
              <a:rPr lang="tr-TR"/>
              <a:t>Sonuç ve Tartışma</a:t>
            </a:r>
            <a:endParaRPr lang="tr-TR" dirty="0"/>
          </a:p>
        </p:txBody>
      </p:sp>
    </p:spTree>
    <p:extLst>
      <p:ext uri="{BB962C8B-B14F-4D97-AF65-F5344CB8AC3E}">
        <p14:creationId xmlns:p14="http://schemas.microsoft.com/office/powerpoint/2010/main" val="423481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1. Giriş</a:t>
            </a:r>
          </a:p>
        </p:txBody>
      </p:sp>
      <p:sp>
        <p:nvSpPr>
          <p:cNvPr id="9" name="İçerik Yer Tutucusu 8"/>
          <p:cNvSpPr>
            <a:spLocks noGrp="1"/>
          </p:cNvSpPr>
          <p:nvPr>
            <p:ph idx="1"/>
          </p:nvPr>
        </p:nvSpPr>
        <p:spPr>
          <a:xfrm>
            <a:off x="490450" y="1609939"/>
            <a:ext cx="7336379" cy="4161042"/>
          </a:xfrm>
        </p:spPr>
        <p:txBody>
          <a:bodyPr>
            <a:normAutofit/>
          </a:bodyPr>
          <a:lstStyle/>
          <a:p>
            <a:pPr marL="0" indent="0" algn="just">
              <a:lnSpc>
                <a:spcPct val="150000"/>
              </a:lnSpc>
              <a:buNone/>
            </a:pPr>
            <a:r>
              <a:rPr lang="tr-TR" dirty="0"/>
              <a:t>Yapay zekâ, artık sadece bilgisayar bilimcilerinin tartıştığı bir konu değil; hayatımızın her alanına nüfuz etmiş bir teknoloji. Akıllı telefonlardaki öneriler, bankacılık işlemlerindeki dolandırıcılık tespitleri, sağlıkta erken teşhis uygulamaları ve hukukta dava analizi sistemleri, yapay zekânın günlük yaşamımıza nasıl etki ettiğini gösteriyor. Bu kadar güçlü bir teknolojinin sadece faydalarını değil, aynı zamanda yaratabileceği riskleri de konuşmak zorundayız.</a:t>
            </a:r>
          </a:p>
          <a:p>
            <a:pPr marL="0" indent="0" algn="just">
              <a:lnSpc>
                <a:spcPct val="150000"/>
              </a:lnSpc>
              <a:buNone/>
            </a:pPr>
            <a:endParaRPr lang="tr-TR" dirty="0"/>
          </a:p>
          <a:p>
            <a:pPr marL="0" indent="0" algn="just">
              <a:lnSpc>
                <a:spcPct val="150000"/>
              </a:lnSpc>
              <a:buNone/>
            </a:pPr>
            <a:endParaRPr lang="tr-TR" dirty="0"/>
          </a:p>
        </p:txBody>
      </p:sp>
      <p:pic>
        <p:nvPicPr>
          <p:cNvPr id="1026" name="Picture 2" descr="Görsel üretildi">
            <a:extLst>
              <a:ext uri="{FF2B5EF4-FFF2-40B4-BE49-F238E27FC236}">
                <a16:creationId xmlns:a16="http://schemas.microsoft.com/office/drawing/2014/main" id="{436C294E-5275-4816-BFE1-AB0B8E7EC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5049" y="1695450"/>
            <a:ext cx="3802150" cy="380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412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1. Giriş</a:t>
            </a:r>
          </a:p>
        </p:txBody>
      </p:sp>
      <p:sp>
        <p:nvSpPr>
          <p:cNvPr id="9" name="İçerik Yer Tutucusu 8"/>
          <p:cNvSpPr>
            <a:spLocks noGrp="1"/>
          </p:cNvSpPr>
          <p:nvPr>
            <p:ph idx="1"/>
          </p:nvPr>
        </p:nvSpPr>
        <p:spPr>
          <a:xfrm>
            <a:off x="371475" y="4043358"/>
            <a:ext cx="11610974" cy="4161042"/>
          </a:xfrm>
        </p:spPr>
        <p:txBody>
          <a:bodyPr>
            <a:normAutofit/>
          </a:bodyPr>
          <a:lstStyle/>
          <a:p>
            <a:pPr marL="0" indent="0" algn="just">
              <a:lnSpc>
                <a:spcPct val="150000"/>
              </a:lnSpc>
              <a:buNone/>
            </a:pPr>
            <a:r>
              <a:rPr lang="tr-TR" dirty="0"/>
              <a:t>Tarih bize gösteriyor ki her teknolojik devrim, etik sorular doğurmuştur: Sanayi Devrimi işçi hakları tartışmalarını, nükleer enerji güvenlik kaygılarını, internet ise mahremiyet ve dezenformasyon sorunlarını gündeme getirmiştir. Bugün de benzer şekilde, yapay zekâ hem umut verici fırsatlar hem de karmaşık etik ikilemler ortaya çıkarıyor.</a:t>
            </a:r>
          </a:p>
          <a:p>
            <a:pPr marL="0" indent="0" algn="just">
              <a:lnSpc>
                <a:spcPct val="150000"/>
              </a:lnSpc>
              <a:buNone/>
            </a:pPr>
            <a:endParaRPr lang="tr-TR" dirty="0"/>
          </a:p>
          <a:p>
            <a:pPr marL="0" indent="0" algn="just">
              <a:lnSpc>
                <a:spcPct val="150000"/>
              </a:lnSpc>
              <a:buNone/>
            </a:pPr>
            <a:endParaRPr lang="tr-TR" dirty="0"/>
          </a:p>
        </p:txBody>
      </p:sp>
      <p:pic>
        <p:nvPicPr>
          <p:cNvPr id="7170" name="Picture 2" descr="Görsel üretildi">
            <a:extLst>
              <a:ext uri="{FF2B5EF4-FFF2-40B4-BE49-F238E27FC236}">
                <a16:creationId xmlns:a16="http://schemas.microsoft.com/office/drawing/2014/main" id="{3699D6C7-D47F-4222-9200-ABB0D68E97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263" b="19514"/>
          <a:stretch/>
        </p:blipFill>
        <p:spPr bwMode="auto">
          <a:xfrm>
            <a:off x="3436099" y="1640325"/>
            <a:ext cx="5088776" cy="240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64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2. Temel Etik Kavramlar</a:t>
            </a:r>
          </a:p>
        </p:txBody>
      </p:sp>
      <p:sp>
        <p:nvSpPr>
          <p:cNvPr id="9" name="İçerik Yer Tutucusu 8"/>
          <p:cNvSpPr>
            <a:spLocks noGrp="1"/>
          </p:cNvSpPr>
          <p:nvPr>
            <p:ph idx="1"/>
          </p:nvPr>
        </p:nvSpPr>
        <p:spPr>
          <a:xfrm>
            <a:off x="381696" y="2517555"/>
            <a:ext cx="6943030" cy="4161042"/>
          </a:xfrm>
        </p:spPr>
        <p:txBody>
          <a:bodyPr>
            <a:normAutofit/>
          </a:bodyPr>
          <a:lstStyle/>
          <a:p>
            <a:pPr marL="0" indent="0" algn="just">
              <a:lnSpc>
                <a:spcPct val="150000"/>
              </a:lnSpc>
              <a:buNone/>
            </a:pPr>
            <a:r>
              <a:rPr lang="tr-TR" dirty="0"/>
              <a:t>Etik ve ahlak arasındaki farkı anlamak bu tartışmalar için önemlidir. Ahlak, toplumların değer yargılarını ifade ederken; etik bu değerlerin felsefi temellerini sorgular. Örneğin bir toplumda “adil olmak” ahlaki bir değer olabilir, etik ise “adalet nedir, hangi koşullarda sağlanır?” sorusuna cevap arar. </a:t>
            </a:r>
          </a:p>
          <a:p>
            <a:pPr algn="just">
              <a:lnSpc>
                <a:spcPct val="150000"/>
              </a:lnSpc>
            </a:pPr>
            <a:endParaRPr lang="tr-TR" dirty="0"/>
          </a:p>
        </p:txBody>
      </p:sp>
      <p:pic>
        <p:nvPicPr>
          <p:cNvPr id="11" name="Resim 10">
            <a:extLst>
              <a:ext uri="{FF2B5EF4-FFF2-40B4-BE49-F238E27FC236}">
                <a16:creationId xmlns:a16="http://schemas.microsoft.com/office/drawing/2014/main" id="{8778A4CC-8E87-4D57-B7C9-6466CF7FABB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6348" y="1529545"/>
            <a:ext cx="4377526" cy="4377526"/>
          </a:xfrm>
          <a:prstGeom prst="rect">
            <a:avLst/>
          </a:prstGeom>
          <a:noFill/>
        </p:spPr>
      </p:pic>
    </p:spTree>
    <p:extLst>
      <p:ext uri="{BB962C8B-B14F-4D97-AF65-F5344CB8AC3E}">
        <p14:creationId xmlns:p14="http://schemas.microsoft.com/office/powerpoint/2010/main" val="20963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2. Temel Etik Kavramlar</a:t>
            </a:r>
          </a:p>
        </p:txBody>
      </p:sp>
      <p:sp>
        <p:nvSpPr>
          <p:cNvPr id="9" name="İçerik Yer Tutucusu 8"/>
          <p:cNvSpPr>
            <a:spLocks noGrp="1"/>
          </p:cNvSpPr>
          <p:nvPr>
            <p:ph idx="1"/>
          </p:nvPr>
        </p:nvSpPr>
        <p:spPr>
          <a:xfrm>
            <a:off x="3800475" y="2215345"/>
            <a:ext cx="7960179" cy="4161042"/>
          </a:xfrm>
        </p:spPr>
        <p:txBody>
          <a:bodyPr>
            <a:normAutofit/>
          </a:bodyPr>
          <a:lstStyle/>
          <a:p>
            <a:pPr marL="0" indent="0" algn="just">
              <a:lnSpc>
                <a:spcPct val="150000"/>
              </a:lnSpc>
              <a:buNone/>
            </a:pPr>
            <a:r>
              <a:rPr lang="tr-TR" dirty="0"/>
              <a:t>Teknolojide etik karar verme, yalnızca teknik doğrulukla sınırlı değildir. Bir algoritmanın verimli çalışması yeterli değildir; aynı zamanda adil, şeffaf ve sorumlu olması gerekir. Bu noktada evrensel etik ilkeler yol gösterici olur: adalet, zarar vermeme, sorumluluk ve özgürlük. Örneğin, bir sağlık uygulaması sadece doğru teşhis koymakla kalmamalı, aynı zamanda hasta mahremiyetini de korumalıdır.</a:t>
            </a:r>
          </a:p>
          <a:p>
            <a:pPr algn="just">
              <a:lnSpc>
                <a:spcPct val="150000"/>
              </a:lnSpc>
            </a:pPr>
            <a:endParaRPr lang="tr-TR" dirty="0"/>
          </a:p>
        </p:txBody>
      </p:sp>
      <p:pic>
        <p:nvPicPr>
          <p:cNvPr id="5" name="Picture 2" descr="Görsel üretildi">
            <a:extLst>
              <a:ext uri="{FF2B5EF4-FFF2-40B4-BE49-F238E27FC236}">
                <a16:creationId xmlns:a16="http://schemas.microsoft.com/office/drawing/2014/main" id="{D81A7273-A162-459A-85C9-B48B00FD5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20" y="2215345"/>
            <a:ext cx="3028255" cy="302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19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just">
              <a:lnSpc>
                <a:spcPct val="150000"/>
              </a:lnSpc>
            </a:pPr>
            <a:r>
              <a:rPr lang="tr-TR" dirty="0"/>
              <a:t>3. Yapay Zeka ve Toplumsal Etkiler</a:t>
            </a:r>
          </a:p>
        </p:txBody>
      </p:sp>
      <p:sp>
        <p:nvSpPr>
          <p:cNvPr id="9" name="İçerik Yer Tutucusu 8"/>
          <p:cNvSpPr>
            <a:spLocks noGrp="1"/>
          </p:cNvSpPr>
          <p:nvPr>
            <p:ph idx="1"/>
          </p:nvPr>
        </p:nvSpPr>
        <p:spPr>
          <a:xfrm>
            <a:off x="4486275" y="1565055"/>
            <a:ext cx="7188654" cy="4161042"/>
          </a:xfrm>
        </p:spPr>
        <p:txBody>
          <a:bodyPr>
            <a:normAutofit/>
          </a:bodyPr>
          <a:lstStyle/>
          <a:p>
            <a:pPr marL="0" indent="0" algn="just">
              <a:lnSpc>
                <a:spcPct val="150000"/>
              </a:lnSpc>
              <a:buNone/>
            </a:pPr>
            <a:r>
              <a:rPr lang="tr-TR" dirty="0"/>
              <a:t>Etik ilkeler, yapay zekânın toplumsal etkileri düşünüldüğünde daha da önem kazanır. Otomasyon bazı işleri ortadan kaldırırken yeni iş kolları doğurur. Bu, çalışanlar için yeniden eğitim ihtiyacını gündeme getirir. YZ, aynı zamanda eğitimde kişiselleştirilmiş öğrenme fırsatları, sağlıkta hızlı teşhis ve hukukta daha şeffaf analizler sunar. Ancak bu fırsatların yanında büyük riskler de vardır: hatalı kararlar, veri güvenliği açıkları veya insan haklarını ihlal eden uygulamalar.</a:t>
            </a:r>
          </a:p>
        </p:txBody>
      </p:sp>
      <p:pic>
        <p:nvPicPr>
          <p:cNvPr id="2050" name="Picture 2" descr="Görsel üretildi">
            <a:extLst>
              <a:ext uri="{FF2B5EF4-FFF2-40B4-BE49-F238E27FC236}">
                <a16:creationId xmlns:a16="http://schemas.microsoft.com/office/drawing/2014/main" id="{F1FBE2D7-9D59-4CCD-873C-8FBF33AA8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65055"/>
            <a:ext cx="3943350"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587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a:xfrm>
            <a:off x="490450" y="734121"/>
            <a:ext cx="11396749" cy="795424"/>
          </a:xfrm>
        </p:spPr>
        <p:txBody>
          <a:bodyPr/>
          <a:lstStyle/>
          <a:p>
            <a:pPr algn="just">
              <a:lnSpc>
                <a:spcPct val="150000"/>
              </a:lnSpc>
            </a:pPr>
            <a:r>
              <a:rPr lang="tr-TR" dirty="0"/>
              <a:t>3. Yapay Zeka ve Toplumsal Etkiler</a:t>
            </a:r>
          </a:p>
        </p:txBody>
      </p:sp>
      <p:sp>
        <p:nvSpPr>
          <p:cNvPr id="9" name="İçerik Yer Tutucusu 8"/>
          <p:cNvSpPr>
            <a:spLocks noGrp="1"/>
          </p:cNvSpPr>
          <p:nvPr>
            <p:ph idx="1"/>
          </p:nvPr>
        </p:nvSpPr>
        <p:spPr>
          <a:xfrm>
            <a:off x="276225" y="4509726"/>
            <a:ext cx="11312979" cy="4161042"/>
          </a:xfrm>
        </p:spPr>
        <p:txBody>
          <a:bodyPr>
            <a:normAutofit/>
          </a:bodyPr>
          <a:lstStyle/>
          <a:p>
            <a:pPr marL="0" indent="0" algn="just">
              <a:lnSpc>
                <a:spcPct val="150000"/>
              </a:lnSpc>
              <a:buNone/>
            </a:pPr>
            <a:r>
              <a:rPr lang="tr-TR" dirty="0"/>
              <a:t>Bu noktada kültürel çeşitlilik ve önyargı tehlikesi devreye girer. YZ sistemleri, beslendikleri verilerdeki önyargıları yansıtarak ayrımcılığa yol açabilir. Örneğin, bir işe alım algoritması geçmişte çoğunlukla erkek çalışanları tercih eden verilerle eğitildiyse kadın adayları bilinçsizce dezavantajlı konuma getirebilir.</a:t>
            </a:r>
          </a:p>
        </p:txBody>
      </p:sp>
      <p:pic>
        <p:nvPicPr>
          <p:cNvPr id="5" name="Picture 2" descr="Görsel üretildi">
            <a:extLst>
              <a:ext uri="{FF2B5EF4-FFF2-40B4-BE49-F238E27FC236}">
                <a16:creationId xmlns:a16="http://schemas.microsoft.com/office/drawing/2014/main" id="{15CBBD17-034C-4F27-B577-C99E7B6706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889"/>
          <a:stretch/>
        </p:blipFill>
        <p:spPr bwMode="auto">
          <a:xfrm>
            <a:off x="3962616" y="1654081"/>
            <a:ext cx="3171609" cy="273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132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a:xfrm>
            <a:off x="490451" y="734121"/>
            <a:ext cx="11396749" cy="795424"/>
          </a:xfrm>
        </p:spPr>
        <p:txBody>
          <a:bodyPr/>
          <a:lstStyle/>
          <a:p>
            <a:pPr algn="just">
              <a:lnSpc>
                <a:spcPct val="150000"/>
              </a:lnSpc>
            </a:pPr>
            <a:r>
              <a:rPr lang="tr-TR" dirty="0"/>
              <a:t>4. Yapay Zekada Adalet ve Önyargı</a:t>
            </a:r>
          </a:p>
        </p:txBody>
      </p:sp>
      <p:sp>
        <p:nvSpPr>
          <p:cNvPr id="9" name="İçerik Yer Tutucusu 8"/>
          <p:cNvSpPr>
            <a:spLocks noGrp="1"/>
          </p:cNvSpPr>
          <p:nvPr>
            <p:ph idx="1"/>
          </p:nvPr>
        </p:nvSpPr>
        <p:spPr>
          <a:xfrm>
            <a:off x="5417770" y="1506332"/>
            <a:ext cx="6283779" cy="4161042"/>
          </a:xfrm>
        </p:spPr>
        <p:txBody>
          <a:bodyPr>
            <a:normAutofit/>
          </a:bodyPr>
          <a:lstStyle/>
          <a:p>
            <a:pPr marL="0" indent="0" algn="just">
              <a:lnSpc>
                <a:spcPct val="110000"/>
              </a:lnSpc>
              <a:buNone/>
            </a:pPr>
            <a:r>
              <a:rPr lang="tr-TR" dirty="0"/>
              <a:t>Adalet, yapay zekâ tartışmalarının merkezindedir. </a:t>
            </a:r>
            <a:r>
              <a:rPr lang="tr-TR" dirty="0" err="1"/>
              <a:t>Algoritmik</a:t>
            </a:r>
            <a:r>
              <a:rPr lang="tr-TR" dirty="0"/>
              <a:t> önyargı, verilerdeki dengesizlikten veya yazılımdaki tasarım hatalarından kaynaklanabilir. Bir kredi </a:t>
            </a:r>
            <a:r>
              <a:rPr lang="tr-TR" dirty="0" err="1"/>
              <a:t>skorlama</a:t>
            </a:r>
            <a:r>
              <a:rPr lang="tr-TR" dirty="0"/>
              <a:t> sistemi, düşük gelirli mahallelerden gelen başvuruları otomatik olarak düşük puanlayabilir. Bu durum, bireylerin fırsatlara erişimini doğrudan engeller.</a:t>
            </a:r>
          </a:p>
          <a:p>
            <a:pPr marL="0" indent="0" algn="just">
              <a:lnSpc>
                <a:spcPct val="110000"/>
              </a:lnSpc>
              <a:buNone/>
            </a:pPr>
            <a:r>
              <a:rPr lang="tr-TR" dirty="0"/>
              <a:t>Burada temel sorun, verilerin toplumsal geçmişi yansıtmasıdır. Eğer toplumda ayrımcılık varsa, algoritma da bunu yeniden üretir. Bu nedenle yapay zekânın adil olması için yalnızca teknik düzeltmeler değil, toplumsal farkındalık ve düzenli denetim de gerekir.</a:t>
            </a:r>
          </a:p>
        </p:txBody>
      </p:sp>
      <p:pic>
        <p:nvPicPr>
          <p:cNvPr id="5" name="Resim 4">
            <a:extLst>
              <a:ext uri="{FF2B5EF4-FFF2-40B4-BE49-F238E27FC236}">
                <a16:creationId xmlns:a16="http://schemas.microsoft.com/office/drawing/2014/main" id="{EB13704B-4AD7-4BC0-A26C-8A35BB838B5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451" y="1667561"/>
            <a:ext cx="4043450" cy="3999813"/>
          </a:xfrm>
          <a:prstGeom prst="rect">
            <a:avLst/>
          </a:prstGeom>
          <a:noFill/>
        </p:spPr>
      </p:pic>
    </p:spTree>
    <p:extLst>
      <p:ext uri="{BB962C8B-B14F-4D97-AF65-F5344CB8AC3E}">
        <p14:creationId xmlns:p14="http://schemas.microsoft.com/office/powerpoint/2010/main" val="223569217"/>
      </p:ext>
    </p:extLst>
  </p:cSld>
  <p:clrMapOvr>
    <a:masterClrMapping/>
  </p:clrMapOvr>
</p:sld>
</file>

<file path=ppt/theme/theme1.xml><?xml version="1.0" encoding="utf-8"?>
<a:theme xmlns:a="http://schemas.openxmlformats.org/drawingml/2006/main" name="Office Teması">
  <a:themeElements>
    <a:clrScheme name="Mavi Yeşi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BC4D9E4EE49847AD5348B45ECA24C6" ma:contentTypeVersion="12" ma:contentTypeDescription="Create a new document." ma:contentTypeScope="" ma:versionID="2564e28b47d2c4b63f1b8b44d5ea6820">
  <xsd:schema xmlns:xsd="http://www.w3.org/2001/XMLSchema" xmlns:xs="http://www.w3.org/2001/XMLSchema" xmlns:p="http://schemas.microsoft.com/office/2006/metadata/properties" xmlns:ns3="ea352def-787b-47d1-8453-b15fdad5eb9c" targetNamespace="http://schemas.microsoft.com/office/2006/metadata/properties" ma:root="true" ma:fieldsID="8702a62ee4b3be41b9209d10f91edac9" ns3:_="">
    <xsd:import namespace="ea352def-787b-47d1-8453-b15fdad5eb9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52def-787b-47d1-8453-b15fdad5eb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3E0543-6191-460B-AAF0-E0C7A017F0E2}">
  <ds:schemaRefs>
    <ds:schemaRef ds:uri="http://schemas.microsoft.com/sharepoint/v3/contenttype/forms"/>
  </ds:schemaRefs>
</ds:datastoreItem>
</file>

<file path=customXml/itemProps2.xml><?xml version="1.0" encoding="utf-8"?>
<ds:datastoreItem xmlns:ds="http://schemas.openxmlformats.org/officeDocument/2006/customXml" ds:itemID="{04CC8B0C-B932-4C61-B6C2-F6DAD8D2AE02}">
  <ds:schemaRefs>
    <ds:schemaRef ds:uri="http://purl.org/dc/terms/"/>
    <ds:schemaRef ds:uri="http://schemas.microsoft.com/office/infopath/2007/PartnerControls"/>
    <ds:schemaRef ds:uri="http://purl.org/dc/elements/1.1/"/>
    <ds:schemaRef ds:uri="ea352def-787b-47d1-8453-b15fdad5eb9c"/>
    <ds:schemaRef ds:uri="http://schemas.microsoft.com/office/2006/documentManagement/types"/>
    <ds:schemaRef ds:uri="http://purl.org/dc/dcmitype/"/>
    <ds:schemaRef ds:uri="http://www.w3.org/XML/1998/namespac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ACEAC04-A0ED-4DE5-9E85-3913F393D6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352def-787b-47d1-8453-b15fdad5eb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584</TotalTime>
  <Words>1057</Words>
  <Application>Microsoft Office PowerPoint</Application>
  <PresentationFormat>Geniş ekran</PresentationFormat>
  <Paragraphs>47</Paragraphs>
  <Slides>17</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17</vt:i4>
      </vt:variant>
    </vt:vector>
  </HeadingPairs>
  <TitlesOfParts>
    <vt:vector size="24" baseType="lpstr">
      <vt:lpstr>Arial</vt:lpstr>
      <vt:lpstr>Calibri</vt:lpstr>
      <vt:lpstr>Calibri Light</vt:lpstr>
      <vt:lpstr>Tahoma</vt:lpstr>
      <vt:lpstr>Trebuchet MS</vt:lpstr>
      <vt:lpstr>Wingdings</vt:lpstr>
      <vt:lpstr>Office Teması</vt:lpstr>
      <vt:lpstr>Yapay Zeka Etiği</vt:lpstr>
      <vt:lpstr>İçindekiler</vt:lpstr>
      <vt:lpstr>1. Giriş</vt:lpstr>
      <vt:lpstr>1. Giriş</vt:lpstr>
      <vt:lpstr>2. Temel Etik Kavramlar</vt:lpstr>
      <vt:lpstr>2. Temel Etik Kavramlar</vt:lpstr>
      <vt:lpstr>3. Yapay Zeka ve Toplumsal Etkiler</vt:lpstr>
      <vt:lpstr>3. Yapay Zeka ve Toplumsal Etkiler</vt:lpstr>
      <vt:lpstr>4. Yapay Zekada Adalet ve Önyargı</vt:lpstr>
      <vt:lpstr>5. Mahremiyet ve Veri Güvenliği</vt:lpstr>
      <vt:lpstr>5. Mahremiyet ve Veri Güvenliği</vt:lpstr>
      <vt:lpstr>6. Sorumluluk ve Hesap Verebilirlik</vt:lpstr>
      <vt:lpstr>6. Sorumluluk ve Hesap Verebilirlik</vt:lpstr>
      <vt:lpstr>7. Yapay Zeka ve İnsan Hakları</vt:lpstr>
      <vt:lpstr>8. Yasal Düzenlemeler ve Standartlar</vt:lpstr>
      <vt:lpstr>10. Sonuç ve Tartışma</vt:lpstr>
      <vt:lpstr>“Yapay Zeka Uygulamaları” dersine ait bu doküman, “Yapay Zeka Operatörlüğü” Mikroyeterlilik Programı kapsamında görev yapan eğitmenler tarafından hazırlanmıştır.  Yapay Zeka Operatörlüğü Program Koordinatörü Prof. Dr. İsmail KIRBAŞ  Eğitmenler Dr. Öğr. Üyesi Tülay TURAN - Yapay Zeka Temelleri - Yapay Zeka Etiği Dr. Öğr. Üyesi Ayhan ARISOY - Üretken Yapay Zeka ve Prompt Mühendisliği Dr. Öğr. Üyesi İlhan UYSAL - Yaratıcılık ve Yapay Zeka Dr. Öğr. Üyesi Tülay TURAN - Yapay Zeka Etiği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Gökhan TURAN</dc:creator>
  <cp:lastModifiedBy>Gökhan TURAN</cp:lastModifiedBy>
  <cp:revision>74</cp:revision>
  <dcterms:created xsi:type="dcterms:W3CDTF">2016-03-01T11:37:48Z</dcterms:created>
  <dcterms:modified xsi:type="dcterms:W3CDTF">2025-09-11T10:16:38Z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0x01010024BC4D9E4EE49847AD5348B45ECA24C6</vt:lpwstr>
  </property>
</Properties>
</file>